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7"/>
  </p:notesMasterIdLst>
  <p:sldIdLst>
    <p:sldId id="404" r:id="rId2"/>
    <p:sldId id="395" r:id="rId3"/>
    <p:sldId id="396" r:id="rId4"/>
    <p:sldId id="397" r:id="rId5"/>
    <p:sldId id="398" r:id="rId6"/>
    <p:sldId id="405" r:id="rId7"/>
    <p:sldId id="377" r:id="rId8"/>
    <p:sldId id="407" r:id="rId9"/>
    <p:sldId id="409" r:id="rId10"/>
    <p:sldId id="408" r:id="rId11"/>
    <p:sldId id="410" r:id="rId12"/>
    <p:sldId id="400" r:id="rId13"/>
    <p:sldId id="412" r:id="rId14"/>
    <p:sldId id="417" r:id="rId15"/>
    <p:sldId id="401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Light" panose="02000000000000000000" pitchFamily="2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19" autoAdjust="0"/>
    <p:restoredTop sz="94892" autoAdjust="0"/>
  </p:normalViewPr>
  <p:slideViewPr>
    <p:cSldViewPr snapToGrid="0">
      <p:cViewPr varScale="1">
        <p:scale>
          <a:sx n="98" d="100"/>
          <a:sy n="98" d="100"/>
        </p:scale>
        <p:origin x="65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5:32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0 96,'0'0'2241,"0"0"5653,0 0-5565,0 0-1443,0 0-520,0 0-310,0 0-67,-9 19 56,8-17-42,-4 7 13,0 0 1,1 1-1,0 0 0,0 0 1,1 0-1,1 0 1,0 0-1,0 0 0,1 1 1,0-1-1,1 1 0,0-1 1,1 1-1,0-1 0,1 3-16,-1-7 4,4 19 11,2 0-1,0 0 1,2-1-1,6 13-14,-12-32-1,-1 1-1,1-1 1,0 0 0,0 0-1,0-1 1,1 1 0,0-1-1,0 0 1,0 1 0,0-2-1,1 1 1,-1 0 0,1-1-1,0 0 1,0 0 0,1-1-1,-1 1 1,0-1 0,1 0-1,-1-1 1,1 1-1,5 0 2,-6-1-1,0-1-1,0 0 1,1 0-1,-1 0 1,0-1-1,0 0 1,0 0-1,0 0 0,0 0 1,0-1-1,0 0 1,0 0-1,-1 0 1,1-1-1,-1 1 0,1-1 2,6-6-6,-1 0-1,0-1 0,-1 0 1,0 0-1,4-6 7,11-15-153,-10 12 59,1 0 0,1 1 0,7-6 94,-17 19-516,-1 1 0,1-1 0,0 1 0,0 0-1,1 1 1,-1-1 0,1 1 0,0 0 0,0 1 0,0 0 0,0 0-1,0 0 1,2 1 516,28-1-3457,2 2 1184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40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60 184 8612,'0'0'1203,"0"0"-944,0 0-94,0 0 449,0 0-147,1 23-363,0-20-104,1 38-2,-1 0-1,-1 1 0,-6 28 3,-50 292 61,53-307-1784,18-340 1095,0 57 733,-14 192-68,-1 3 93,1 1 0,2-1 0,1 1 0,8-26-130,-11 53 19,1 0-1,1 0 0,-1 0 1,1 1-1,0-1 0,0 1 1,0 0-1,0-1 0,1 1 0,0 1 1,0-1-1,0 1 0,0-1 1,1 1-1,-1 0 0,1 1 0,0-1 1,-1 1-1,1 0 0,0 0 1,1 0-1,-1 1 0,0 0 1,0 0-1,1 0 0,-1 0 0,0 1 1,1 0-1,-1 0 0,0 1 1,1-1-1,-1 1 0,0 1 0,0-1 1,3 1-19,-4 0 21,0-1-1,0 1 1,-1 0 0,1 0 0,0 1 0,-1-1-1,1 1 1,-1-1 0,0 1 0,0 0 0,0 0 0,-1 1-1,1-1 1,0 1 0,-1-1 0,0 1 0,0 0-1,0-1 1,-1 1 0,1 0 0,-1 0 0,0 1-1,0 1-20,3 12 129,-1-1-1,-1 1 1,-1 0-1,0 17-128,-2-25 48,0 0 0,0 0-1,-1-1 1,0 1-1,0 0 1,-1-1 0,-1 1-1,1-1 1,-2 0 0,1 0-1,-1 0 1,-1-1 0,-5 8-48,2-5 156,0 0 1,-1-1 0,-1 0 0,0 0-1,0-1 1,-1 0 0,0-1 0,0-1-1,-7 3-156,12-7 54,5-3-452,7-1-1256,7-3 672,0 0-1,0-1 1,0-1-1,4-3 983,10-6-4482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2:47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0 496,'0'0'-496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2:48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 10021,'0'0'1488,"0"0"-1104,-17 119-320,0-32-16,-1 0 65,1 3-97,4-10 16,3-10-16,3-12-16,2-18-449,-2-18-2512,2-22-128,-3-2-1041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2:48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107 251 1585,'0'0'5402,"-16"-21"-2953,-50-66-1176,62 82-1101,0 0 0,1-1 1,0 1-1,-1-1 0,2 0 0,-1-1-172,2 5 50,1 0 0,0 1 0,-1-1 0,1 0 0,0 1-1,0-1 1,1 0 0,-1 0 0,0 1 0,0-1 0,1 0-1,-1 0-49,2-4 18,-1 3-13,0 1 1,0 0 0,0 0-1,0 0 1,1 0 0,-1 0-1,1 0 1,-1 0 0,1 0 0,0 1-1,-1-1 1,1 0 0,0 1-1,0 0 1,0-1 0,1 1-1,-1 0 1,0 0 0,0 0-1,1 1 1,0-1-6,58-15 58,-52 14-54,45-6 103,-1 1 0,37 2-107,113 5 31,-88 2-111,-81-3-7,-14-1-159,0 2 1,15 2 245,-30-2-73,-1 1 0,0 0 0,1 0 0,-1 0 1,0 0-1,0 0 0,0 1 0,0 0 0,0 0 1,0 0-1,0 0 0,-1 1 0,1 0 0,1 1 73,-3-1 21,0-1 0,0 1 0,0 0 1,-1 0-1,0 0 0,1 0 0,-1 0 0,0 0 0,0 0 0,-1 0 0,1 0 0,-1 0 0,1 1 0,-1 0-21,-1 53 601,-1-29-371,2 120 648,0-146-877,0-1-1,1 0 1,-1 0 0,0 1-1,0-1 1,1 0 0,-1 0 0,0 1-1,1-1 1,-1 0 0,1 0-1,0 0 1,-1 0 0,1 0-1,0 0 1,0 0 0,0 0 0,-1 0-1,1 0 1,0-1 0,0 1-1,0 0 1,1 0-1,0 0-4,1 1 0,0-1 0,0 0 0,0 0 0,0 0 0,0 0 0,0-1-1,0 1 1,0-1 0,1 0 4,1 1-8,0-1 0,1 0-1,-1 0 1,1-1-1,-1 0 1,0 0 0,0 0-1,0 0 1,1-1-1,-1 0 1,0 0 0,1-1 8,1-3 4,-1 1 0,0-1 0,0 0 0,0-1 1,-1 0-1,0 1 0,0-2 0,-1 1 0,0 0 0,0-1 1,-1 0-1,1 0 0,-2 0 0,1-3-4,1-2 27,-1 0-1,0 0 0,-1-1 1,-1 1-1,0 0 1,-1-1-1,0 1 0,-1 0 1,-1-3-27,1 12 18,-1 0 0,1 0 0,-1 1 0,0-1 0,1 0 0,-2 1 0,1-1 0,0 1 0,-1-1 0,1 1 0,-1 0-1,0 0 1,0 1 0,0-1 0,-1 0 0,1 1 0,-1 0 0,1 0 0,-1 0 0,0 0 0,0 1 0,0-1 0,0 1 0,0 0 0,0 0-18,-13-3 79,1 1 1,-1 0-1,1 1 0,-1 1 0,-8 1-79,23 0-266,16 9-3192,4-1-637,2-3-2196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2:49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5779,'0'0'1011,"0"0"-77,0 0 343,11 24-57,-1-5-991,-3-5-121,0-1 0,-1 1 0,0 1-1,-2-1 1,1 1 0,-2 0 0,0 0-1,0 0 1,-2 1 0,0 9-108,-1 311 467,-5-744-889,5 402 419,1-1 0,-1 0 1,1 1-1,0-1 0,1 0 0,0 1 0,0 0 0,0-1 0,1 1 0,-1 0 0,2 0 0,-1 0 1,3-2 2,-4 4-7,2 0 0,-1 1 0,0-1 0,1 1 0,0 0 0,0 0 1,0 0-1,0 0 0,0 1 0,0 0 0,1 0 0,-1 0 0,1 0 1,-1 1-1,1-1 0,0 1 0,0 1 0,-1-1 0,2 0 7,0 1 2,-1 0-1,0-1 1,0 1 0,1 1-1,-1-1 1,0 1-1,0 0 1,0 0 0,0 1-1,0 0 1,0-1-1,0 2 1,0-1 0,3 3-2,-3-2 16,0 1 0,-1 1 1,0-1-1,0 0 0,0 1 1,0 0-1,-1 0 1,0 0-1,0 1 0,0-1 1,-1 1-1,2 4-16,0-1 26,-1 1-1,-1-1 1,0 1-1,0-1 1,-1 1 0,0 0-1,-1 0 1,0-1-1,0 1 1,-2 3-26,2-7 13,-1 0-1,0 0 1,-1 0 0,0 0-1,0 0 1,0 0 0,-1 0-1,1-1 1,-1 1 0,-1-1-1,1 0 1,-1 0 0,0 0 0,0 0-1,0-1 1,-2 1-13,1 0 7,0-1 0,0-1 0,-1 1 0,0-1 0,0 0 0,0 0 0,0-1 0,0 1 0,0-1 0,0-1 0,-1 1 0,1-1 0,-1 0 0,0-1 0,1 0 0,-2 0-7,6-17-2385,3 1-1179,5 0-1353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2:49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5 8980,'0'0'2396,"0"0"-1137,0 0-373,0 0-91,0 0-443,-9 22-200,-27 70 6,33-86-149,1-1 1,1 1-1,-1 0 1,1 0-1,0 0 1,1 0-1,-1 0 1,1 0-1,0 0 1,1 4-10,0 3 9,-1-11-8,0 0-1,0 0 1,1 0 0,-1 1 0,0-1 0,1 0 0,0 0 0,0 0 0,-1 0 0,1 0 0,0 0 0,0-1 0,1 1 0,-1 0 0,0 0-1,1-1 1,-1 1 0,1-1 0,-1 1 0,1-1 0,0 1 0,0-1 0,-1 0 0,1 0 0,0 0 0,0 0 0,0 0 0,0-1 0,2 1-1,4 1-7,-1-1 1,1 1 0,-1-2 0,1 1 0,0-1 0,-1-1 0,7 0 6,-13 1 0,0-1 1,1 1-1,-1 0 1,0-1-1,1 1 1,-1-1 0,0 1-1,0-1 1,0 0-1,0 1 1,0-1-1,0 0 1,0 0-1,0 0 1,0 0 0,0 0-1,0 0 1,0 0-1,0 0 1,-1 0-1,1-1 1,-1 1 0,1 0-1,-1 0 1,1-1-1,-1 1 1,1 0-1,-1-1 1,0 1-1,1-7 40,0-1 0,0 1 1,-1 0-1,0-5-40,0 3 68,0 6-49,0-8 49,0-1-1,-1 1 0,-1 0 0,0-1-67,1 9 25,0 0 1,0 0-1,0 0 0,-1 0 1,0 1-1,1-1 0,-2 1 1,1-1-1,0 1 1,-1 0-1,1 0 0,-1 0 1,0 0-1,0 0-25,-4-3 52,0 1 0,0 0 0,0 0 0,0 0 1,-1 1-1,0 1 0,1-1 0,-1 1 0,-1 0 0,1 1 0,0 0 0,-1 1 0,1-1 1,-1 1-1,-4 1-52,11 4-1075,2 13-1740,0-2-2347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2:50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1201,'0'0'10132,"0"0"-9011,0 0-833,0 0-288,0 0-624,0 0-1393,-22 42-4402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2:55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88 503 8244,'0'0'176,"0"0"-5,17-26 394,54-88-175,-58 93-345,-1 0 0,-1-1 1,-1 0-1,-1-1 0,-1 0 1,0-1-1,-2 0 1,-1 0-1,-1 0 0,-1-1 1,-1 1-1,-1-1 0,-2-4-45,1 28 42,0 0 0,0 0-1,0 0 1,0 0 0,-1 0-1,1 0 1,0-1 0,-1 1-1,1 0 1,-1 0 0,1 0-1,-1 0 1,1 0-1,-1 0 1,0 0 0,0 1-1,1-1 1,-1 0 0,0 0-1,0 0 1,0 1 0,-1-1-42,0-1 105,-1 1 1,1 0 0,-1 0-1,0 0 1,0 0-1,1 0 1,-1 1 0,0-1-1,0 1 1,0 0-106,-2-1 105,1 1 0,-1 0 0,1 0 0,0 1 0,-1-1-1,1 1 1,-1 0 0,1 0 0,0 1 0,0-1 0,0 1 0,0 0 0,0 0 0,-1 1-105,-5 6 79,0 1 0,1 0 0,-1 1 1,2 0-1,0 1 0,0 0 0,1 0 0,-4 9-79,-4 11 28,2 1 1,1 0-1,2 1-28,1 1 4,2 1 0,2-1 1,1 1-1,2 0 1,2 0-1,1 13-4,0-40-3,-1 1 1,2-1-1,-1 0 0,1 0 0,0-1 0,1 1 0,0 0 0,1-1 1,0 1-1,0-1 0,0 0 0,1-1 0,0 1 0,1-1 1,0 0-1,0 0 0,0 0 0,1-1 0,0 0 0,0-1 0,1 1 1,-1-1-1,1-1 0,0 0 0,1 0 0,-1 0 0,1-1 1,0 0-1,-1-1 0,2 0 3,7 2-155,0-1 1,1-1-1,-1-1 0,1-1 1,-1 0-1,1-1 1,0-1 154,-6 0-370,-1 0 1,1-1 0,-1 0-1,0-1 1,0 0 0,0-1-1,-1 0 1,1 0 0,-1-1-1,7-6 370,6-6-1050,-1-2-1,0 0 0,-2-2 1,0 0-1,-1-1 0,0-4 1051,-12 18 1663,-10 12 3252,-4 10-654,3-6-5781,2 0 1565,-1 1-1,1-1 1,0 0 0,0 1-1,1-1 1,0 1-1,1-1 1,-1 1 0,1 0-1,1-1 1,0 7-45,0-13-3,0 0-1,0 0 1,0-1 0,0 1-1,0 0 1,0 0 0,0 0 0,0-1-1,0 1 1,0 0 0,0-1-1,0 1 1,0-1 0,1 1 0,-1-1-1,0 0 1,0 1 0,0-1-1,1 0 1,-1 0 0,0 0 0,1 0-1,-1 0 1,0 0 0,0 0-1,1-1 4,4 1-21,1 1 27,0-1-1,0 0 0,0-1 1,0 1-1,0-1 1,0-1-1,0 1 1,-1-1-1,1 0 0,0-1 1,-1 0-6,-1 0 15,0 0 0,0 0 1,-1-1-1,0 0 0,0 0 1,0 0-1,0-1 0,0 1 1,-1-1-1,0 0 0,0 0 1,0 0-1,1-3-15,0-3 18,0 1 1,0-1-1,-1 0 1,-1 0-1,0 0 1,0 0-1,-1 0 0,-1 0 1,0 0-1,0 0 1,-2-6-19,2 13 10,-1 0 0,0 0 0,0 1 0,0-1 0,0 0 0,-1 0 0,1 1 0,-1-1 0,0 1 0,0 0 0,0-1 0,-1 1 0,1 0 0,-1 0 0,0 0 0,0 1 0,0-1 1,0 1-1,0 0 0,0-1 0,-1 1 0,1 1 0,-1-1 0,1 0 0,-1 1 0,-1-1-10,-9-2 114,1 1 1,-1 0-1,0 1 0,0 0 1,0 1-1,-11 1-114,24 0-32,1 0 1,-1 0-1,1 0 1,-1 0-1,1 1 1,-1-1-1,1 0 1,-1 0-1,1 0 1,-1 1-1,1-1 1,0 0-1,-1 1 1,1-1-1,-1 0 1,1 1-1,0-1 1,-1 1-1,1-1 1,0 0-1,0 1 1,-1-1-1,1 1 1,0-1-1,0 1 1,0-1-1,-1 1 1,1-1-1,0 1 1,0-1-1,0 1 1,0-1-1,0 1 1,0-1-1,0 1 1,0-1-1,0 1 1,0-1-1,0 1 1,1-1-1,-1 1 1,0-1-1,0 1 1,0-1-1,1 1 1,-1-1-1,0 1 32,1 2-320,0 0-1,1 0 1,-1 0-1,0 0 1,1-1-1,0 1 1,0 0-1,0 0 321,28 20-3660,-5-11-518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2:56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1 320,'0'0'6870,"0"0"-3917,0 0-1560,0 0-243,0 0-155,-19 13-469,19-13-526,-22 15 94,1 1 1,-13 14-95,31-27 7,1 0 0,0 0 0,-1 1 0,1-1 0,0 0 0,1 1 0,-1-1 0,0 1 0,1 0-1,0 0 1,0-1 0,0 1 0,1 0 0,-1 0 0,1 0 0,0 0 0,0 0 0,0 0 0,0 0 0,1 0 0,0 0-7,0 14 27,4 493 371,-5-505-388,-1 15 6,1-21-15,0 0 0,0 1 1,0-1-1,-1 1 1,1-1-1,0 1 0,0-1 1,0 1-1,-1-1 0,1 1 1,0-1-1,0 0 0,-1 1 1,1-1-1,0 0 1,-1 1-1,1-1 0,0 0 1,-1 1-1,1-1 0,-1 0 1,1 0-1,-1 1 0,1-1 1,0 0-1,-1 0 0,1 0 1,-1 0-1,1 0 1,-1 1-1,1-1 0,-1 0-1,0-1-3,1 1 0,0 0-1,-1 0 1,1 0 0,0-1-1,0 1 1,-1 0 0,1 0-1,0-1 1,-1 1 0,1 0 0,0 0-1,0-1 1,0 1 0,-1 0-1,1-1 1,0 1 0,0-1-1,0 1 1,0 0 0,0-1-1,-1 1 1,1 0 0,0-1 0,0 1-1,0-1 1,0 1 0,0 0-1,0-1 1,0 1 0,1 0-1,-1-1 1,0 1 0,0-1 3,0-1-8,-2-16 8,1-1 0,1 0-1,1 1 1,0-1 0,2 1-1,0-1 1,1 1 0,0 0-1,3-3 1,9-14-15,1 1-1,1 1 1,8-8 15,-14 23-15,2 0 1,0 0-1,1 2 1,1-1 0,0 2-1,2 0 15,11-5-27,-28 19 5,1 0-1,-1 1 1,1-1 0,-1 0-1,1 1 1,-1-1 0,1 1 0,0-1-1,-1 1 1,1 0 0,0 0-1,-1 0 1,1 0 0,0 0-1,-1 0 1,1 0 0,-1 1 0,1-1-1,0 1 23,-1 0-11,0 0 0,0 0 0,0 0-1,-1 0 1,1 0 0,0 0 0,-1 0-1,1 0 1,-1 0 0,1 1 0,-1-1-1,1 0 1,-1 0 0,0 1 0,0-1-1,0 0 1,0 1 0,1-1 0,-2 0 0,1 1 11,1 4-5,2 22 62,-3-22-41,0 1 0,1 0 1,0-1-1,0 1 1,1-1-1,-1 1 1,2-1-1,-1 0 0,0 1 1,1-1-1,1 0-16,-4-5-48,1 0 0,-1-1 1,1 1-1,-1 0 0,1-1 0,-1 1 0,1-1 0,0 1 0,-1 0 0,1-1 1,0 0-1,-1 1 0,1-1 0,0 1 0,0-1 0,0 0 0,-1 0 0,1 1 1,0-1-1,0 0 0,0 0 0,0 0 0,-1 0 0,1 0 0,0 0 0,0 0 1,0 0 47,1-1-175,-1 1 0,1-1 0,-1 0 0,0 0 1,1 0-1,-1 1 0,0-2 0,0 1 0,0 0 0,0 0 1,0 0-1,0 0 0,0-1 0,0 1 175,3-4-805,-1-1 0,0 0-1,-1 1 1,1-1 0,1-6 805,0-20-3682,-3 1 793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2:56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23 5010,'0'0'3378,"0"0"-1537,0 0-353,0 0-783,0 0-705,0 0-497,-8-23 1,21 43-2465,-1-2-3298</inkml:trace>
  <inkml:trace contextRef="#ctx0" brushRef="#br0" timeOffset="1">368 188 7507,'0'0'1780,"0"0"-585,0 0 227,0 0-125,-22-1-465,-5 0-645,-1 2 0,-8 1-187,33-2 9,0 1 1,1-1-1,-1 1 1,1 0-1,-1-1 1,1 1-1,-1 1 0,1-1 1,0 0-1,-1 0 1,1 1-1,0 0 1,0-1-1,0 1 1,0 0-1,0 0 1,0 0-1,1 0 1,-1 0-1,1 0 1,-1 1-1,1-1 1,0 0-1,0 1 1,0-1-1,0 1 1,0-1-1,1 1-9,-4 7 33,-1 5-20,0 1 0,1-1 1,0 1-1,2 0 0,0 0 0,1 0 0,0 1 0,1-1 0,2 12-13,-2-23-3,1-1 0,-1 0 0,1 1 1,0-1-1,0 0 0,0 0 0,1 1 0,-1-1 1,1 0-1,0-1 0,0 1 0,1 0 0,-1 0 1,1-1-1,0 0 0,0 1 0,0-1 0,0 0 1,0 0-1,1-1 0,-1 1 0,1-1 0,0 0 1,0 0-1,0 0 0,0 0 0,0-1 1,0 1-1,3-1 3,12 4-780,0-2 0,1-1 0,0 0 0,-1-1 0,20-2 780,-29 0-575,0 0-1,0 0 0,-1-1 1,1 0-1,-1-1 0,1 0 1,-1-1-1,0 1 0,7-6 576,0 0-929,-1-1 0,0 0 0,-1-1 0,12-12 929,8-12-1145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2:57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189 507 2449,'0'0'2278,"0"0"-663,0 0 92,0 0-168,0 0-282,-24-8-233,-75-23-186,96 30-785,0 0 0,1 0 1,-1 1-1,0-1 0,1 1 0,-1 0 0,0 0 0,0 0 0,1 0 0,-1 0 1,0 1-1,1-1 0,-4 1-53,5 0 20,0 0 0,-1-1 0,1 1 1,0 0-1,0 0 0,0 0 0,-1 0 1,1 0-1,0 0 0,0 0 0,0 0 0,0 0 1,1 0-1,-1 1 0,0-1 0,0 0 0,0 2-20,0 3 19,-1-1-1,1 1 0,0 0 0,1 0 1,-1 0-1,1 0 0,1-1 0,0 7-18,-1-1 18,0-11-22,0 1 0,0-1 0,0 0 0,0 1 0,0-1 1,0 1-1,1-1 0,-1 1 0,0-1 0,0 0 0,0 1 0,0-1 0,1 1 0,-1-1 0,0 0 0,0 1 0,1-1 1,-1 0-1,0 1 0,1-1 0,-1 0 0,0 1 0,1-1 0,-1 0 0,0 0 0,1 0 0,-1 1 0,1-1 1,-1 0-1,1 0 0,-1 0 0,0 0 0,1 0 4,18 1-163,-11-2 108,-3 1-38,1-1 0,0 1 1,-1-1-1,1 0 0,-1-1 0,0 1 0,1-1 0,-1 0 0,0 0 0,0-1 0,4-2 93,5-5-380,-1 0 0,0-1-1,3-3 381,-15 13-6,6-4-79,-3 18-46,-2-4 157,0 0-1,1 0 0,0-1 1,0 0-1,1 1 0,0-1 1,1 0-1,0-1 1,0 1-1,0-1 0,1 0 1,0 0-1,0-1 1,1 0-1,0 0 0,0 0 1,0-1-1,1 0 1,0-1-1,0 1 0,0-1 1,0-1-1,1 0 0,0 0 1,-1-1-1,1 0 1,0 0-1,0-1 0,5 0-25,8 2-16,1-2 0,-1-1 0,19-3 16,-33 2-13,0 0 0,0 0-1,-1-1 1,1-1 0,-1 1-1,1-1 1,-1 0 0,0-1-1,0 0 1,-1 0 0,1 0-1,2-3 14,7-8-68,-1-1 0,0 0 0,-1 0 0,-1-2 0,-1 1 0,-1-2 0,0 0-1,-1 0 1,-1-1 0,-1 0 0,-1 0 0,4-21 68,0-8-65,-2 0 0,-2-1 0,-3 0 0,-2-48 65,-1 92 40,-1 0 0,-1 0 0,1 0 0,-1 0 1,0 0-1,0 0 0,0 0 0,-1 1 1,-1-3-41,2 6 121,0 0 0,0 0 1,-1 1-1,1-1 0,-1 1 1,1-1-1,-1 1 0,0 0 1,1-1-1,-1 1 1,0 0-1,0 0 0,0 0 1,0 1-1,0-1 0,0 0 1,0 1-1,0-1 1,0 1-1,0 0 0,0-1 1,0 1-1,0 0 0,0 0 1,0 1-1,0-1 1,-1 0-122,0 1 47,0 0 0,0 0 1,1 0-1,-1 0 0,0 0 0,1 0 1,-1 1-1,1-1 0,-1 1 1,1-1-1,0 1 0,-1 0 1,1 0-1,0 0 0,1 1 1,-1-1-1,0 0 0,1 1 1,-1-1-1,0 3-47,-7 10 63,2 1 0,0-1 0,0 4-63,4-11 30,-7 22 10,1 0-1,1 0 0,1 1 1,-1 28-40,2 13 237,4 43-237,2-102 18,0 1-1,1-1 0,1 1 1,0-1-1,1 0 1,1 0-1,2 6-17,-3-9 6,2-1-1,-1 0 1,1-1 0,1 1 0,0-1-1,0 0 1,0 0 0,1-1-1,0 0 1,3 2-6,-1-2 0,0 0-1,0-1 1,1 0-1,-1 0 1,1-2 0,0 1-1,1-1 1,-1 0-1,1-1 1,0 0 0,3 0 0,6 0-49,0-1 0,0-1 0,0-1 1,1 0-1,14-3 49,-26 2-212,0 0 0,1-1 0,-1-1 0,0 1 0,0-1 1,7-4 211,-13 6-352,-1-1 1,1 1 0,0-1 0,0 1 0,-1-1 0,1 0 0,-1 0 0,1-1 0,-1 1 0,0 0 0,0-1 0,0 1 0,0-1-1,-1 0 1,1 1 0,-1-1 0,1 0 0,-1 0 0,0 0 0,0 0 0,0-1 351,2-17-5141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41.5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162 256 1617,'0'0'880,"0"0"1313,0 0 192,0 0-416,0 0 144,0 0-1056,33 125-577,-51-69-272,6-9-160,4-11 0,6-9-48,2-14-96,0-11-2065,0-2-256,-5-6 32,0-19-2498</inkml:trace>
  <inkml:trace contextRef="#ctx0" brushRef="#br0" timeOffset="1">43 177 4114,'0'0'3794,"0"0"-1617,0 0-240,0 0-513,0 0-880,0 0-368,-42-109-176,74 102 16,23-4 97,14 0-17,19-5-64,4 5 32,5 2-48,-3 6-16,-67 3-2610,-4 0-4113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2:58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297 33 9620,'0'0'883,"-26"-5"-79,-87-14 383,99 16-800,0 0 1,-1 2-1,1 0 1,-1 0-1,1 1 1,-1 1-1,1 1 1,-2 0-388,15-2 26,0 1 0,-1-1 0,1 0-1,0 1 1,0-1 0,0 1 0,-1-1 0,1 1 0,0 0 0,0 0 0,0-1 0,0 1 0,0 0 0,0 0 0,0 0 0,1 0-1,-1 0 1,0 0 0,0 0 0,1 0 0,-1 0 0,1 1 0,-1-1-26,0 2 11,0 0 0,1 0 0,-1 1-1,1-1 1,0 0 0,0 0 0,0 0 0,0 0 0,0 0 0,1 1-11,1 6-1,0-1 0,1 1 0,0-1 0,0 0 0,1 0 0,1 1 1,13 22 29,4 9 30,15 36-59,-31-61-8,-1-1-1,0 1 1,-1-1-1,-1 1 1,0 0 0,-2 0-1,1 4 9,-1-1-53,-1 32-1186,0-49 1185,0 0-1,0 1 1,0-1 0,-1 0 0,1 0 0,-1 1-1,0-1 1,1 0 0,-1 0 0,0 0-1,0 0 1,0 0 0,-1 0 0,1 0-1,0 0 1,-1 0 0,0 0 54,2-2-7,0 0 1,0 0 0,0 0-1,0 0 1,0 1 0,0-1-1,0 0 1,0 0-1,0 0 1,-1 0 0,1 1-1,0-1 1,0 0 0,0 0-1,0 0 1,0 0-1,0 0 1,-1 0 0,1 1-1,0-1 1,0 0 0,0 0-1,-1 0 1,1 0-1,0 0 1,0 0 0,0 0-1,0 0 1,-1 0 0,1 0-1,0 0 1,0 0 0,0 0-1,-1 0 1,1 0-1,0 0 1,0 0 0,0 0-1,0 0 1,-1 0 0,1 0-1,0 0 1,0-1-1,0 1 1,0 0 0,-1 0-1,1 0 1,0 0 0,0 0-1,0 0 1,0 0-1,0-1 1,-1 1 0,1 0-1,0 0 1,0 0 0,0 0-1,0-1 1,0 1-1,0 0 1,0 0 0,0 0-1,0-1 1,0 1 0,0 0 6,4-15-363,2 4 363,1 0 0,0 1 0,1 0 0,1 0 0,-1 1 0,1 0 0,1 0 0,0 0 0,21-15 27,1 1 0,4-1-27,0 1-79,2 2 0,13-4 79,-38 19-61,1 0 0,1 1 0,-1 0 0,1 2 0,0-1 0,0 2 0,0 0 0,4 0 61,-18 3 3,-1-1 0,0 1-1,0-1 1,1 1 0,-1-1-1,0 1 1,0 0 0,0-1-1,0 1 1,0-1 0,0 1-1,0 0 1,0-1 0,0 1-1,0-1 1,0 1 0,0 0-1,0-1 1,0 1 0,0-1-1,-1 1 1,1-1 0,0 1-1,0-1 1,-1 1 0,1-1-1,0 1 1,-1 0-3,-5 9 223,-1 1 1,0-1 0,-1-1-1,-2 3-223,0-1 212,1 1-1,0 1 1,-4 6-212,11-16 45,0 1 0,0 0 0,1 0 0,-1 1 0,1-1 1,0 0-1,0 0 0,0 1 0,0-1 0,1 0 0,0 1 1,0-1-1,0 1 0,1 0-45,-1-4-2,0 0 0,1 1 1,0-1-1,-1 1 0,1-1 1,0 0-1,0 0 0,-1 1 0,1-1 1,0 0-1,0 0 0,0 0 1,0 0-1,1 0 0,-1 0 0,0 0 1,0 0-1,1-1 0,-1 1 1,0 0-1,1-1 0,-1 1 0,0-1 1,1 0-1,-1 1 0,2-1 2,42 6-83,-40-6 75,9 1-9,0-1 1,0 0-1,-1-1 1,1 0-1,8-3 17,-17 3-73,0-1 0,0 0-1,1 0 1,-1 0 0,-1-1 0,1 1-1,0-1 1,-1 0 0,1-1-1,-1 1 1,0-1 0,0 1 0,0-1-1,-1-1 1,2-1 73,-1 0-67,1 0 1,-1-1-1,-1 0 0,0 0 0,0 0 1,0 0-1,0 0 0,-1-1 1,-1 1-1,1-1 0,-1 0 1,0 1-1,-1-1 0,0 0 0,0 0 1,-1-4 66,0 9 12,0 1 0,1-1 0,-1 1 0,0-1 0,0 1 0,0 0 0,0-1 0,-1 1 0,1 0 0,-1 0 0,1 0 0,-1 0 0,0 0 0,0 0 0,0 0 0,0 1 1,0-1-1,0 0 0,0 1 0,-1 0-12,-5-4 156,0 1 1,0 0 0,-1 1 0,0 0-1,-1 0-156,8 2 43,1 1-176,5 1 109,0 0 0,-1-1 0,1 1 0,0-1 0,-1 0 0,1 0 0,0 0 0,-1-1 0,2 0 24,10 0-3,-8 1 0,-1 0 1,0 1 0,0 0 0,0 0-1,1 0 1,-1 1 0,0-1 0,0 2-1,-1-1 1,1 1 0,0-1 0,-1 1-1,0 1 1,0-1 0,0 1 0,0 0-1,0 0 1,-1 1 0,1-1 0,-1 1-1,-1 0 1,1 0 0,-1 0 0,1 1-1,-1-1 1,-1 2 2,12 20 136,-3 1 1,2 6-137,-3-6 137,2-1 0,2 3-137,-13-27 1,1 0 1,0-1-1,0 1 0,0 0 1,0-1-1,0 0 0,1 1 1,-1-1-1,1 0 0,-1 0 1,1-1-1,0 1 0,0 0 1,2 0-2,-3-1-5,-1-1 0,1 1 0,-1-1 1,1 0-1,-1 1 0,1-1 0,-1 0 1,1 0-1,-1 0 0,1 0 0,-1-1 0,1 1 1,-1 0-1,1-1 0,-1 1 0,1-1 1,-1 1-1,1-1 0,-1 0 0,0 1 1,1-1-1,-1 0 0,0 0 0,0 0 0,0 0 1,0 0-1,0 0 0,0 0 0,0-1 1,0 1-1,0 0 0,0-1 0,0 0 5,11-20 58,-2-1 0,0-1-1,-2 0 1,0-2-58,3-6 69,1 0 0,3-4-69,-10 26 11,0 0 0,1 1 0,0 0 0,0 0 0,1 1 0,0-1-1,1 2 1,6-7-11,-5 7 19,1 0-1,0 0 1,0 1-1,0 0 1,1 1-1,-1 0 1,2 1-1,-1 0 0,0 1 1,2 0-19,13-2 39,0 2 0,0 1 1,0 1-1,2 1-39,-24 0-188,11 0 297,-11 4-2834,-4-1-2088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2:58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 3570,'0'0'6371,"0"0"-4517,0 0-1371,0 0 360,-2 30-120,1-16-644,-20 195 778,7-61-359,6 31-498,4-85 41,4-86-71,-5 47-1416,4-51 1188,1 0-1,-1 0 1,0-1 0,0 1 0,-1 0-1,1-1 1,-1 1 0,1-1-1,-1 0 1,0 1 0,-1-1 0,0 1 258,3-3-132,-1-1 1,1 1 0,0-1 0,-1 1-1,1-1 1,-1 0 0,1 1-1,-1-1 1,1 1 0,-1-1 0,1 0-1,-1 1 1,1-1 0,-1 0 0,1 0-1,-1 1 1,0-1 0,1 0-1,-1 0 1,1 0 0,-1 0 0,0 0-1,1 0 1,-1 0 0,0 0 0,1 0-1,-1 0 1,1 0 0,-1 0-1,0-1 1,1 1 0,-1 0 0,1 0-1,-1-1 1,1 1 0,-1 0 0,1 0-1,-1-1 1,1 1 0,-1-1-1,1 1 1,-1-1 0,1 1 0,0 0-1,-1-1 1,1 0 0,-1 1 0,1-1-1,0 0 132,-2-2-6,0-1-1,1 1 1,0-1-1,0 1 1,0-1-1,0 0 1,0-2 6,-2-27 1638,1 0 0,2 0 0,2-18-1638,0 43 265,-1 0 1,1 0-1,0 0 0,1 1 0,0-1 0,0 1 0,1 0 1,0 0-1,0 0 0,0 0 0,1 1 0,0 0 0,0 0 1,1 0-1,0 1 0,0-1 0,0 1 0,0 1 0,5-4-265,9-4 220,0 1-1,0 0 1,1 2-1,1 0 1,-1 1-1,7 0-219,-11 3-295,1 1-1,0 0 0,0 2 1,0 0-1,11 0 296,-25 2-6918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5:13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20 933 464,'0'0'11005,"0"0"-8147,0 0-2498,0 0-264,-6 10-51,4-8-53,0 1 0,1 0 0,-1 0 0,1-1 0,-1 1-1,1 0 1,0 0 0,0 0 0,0 3 8,2-6-1,0 0 0,-1 0-1,1 0 1,0 0 0,0 0-1,-1-1 1,1 1 0,0 0-1,-1 0 1,1-1 0,0 1 0,-1 0-1,1-1 1,0 1 0,-1 0-1,1-1 1,-1 1 0,1-1 0,-1 1-1,1-1 1,-1 0 0,1 1-1,-1-1 1,1 1 0,-1-1 1,72-75 94,-23 19 21,-2-2 0,-4-3 0,-2-1 0,2-10-115,46-96 167,-5-9-167,-65 136 11,-9 16 0,1 0-1,2 1 1,1 0 0,1 1-1,15-18-10,-29 40-4,0 1 0,0-1-1,1 1 1,-1 0-1,0 0 1,1 0-1,-1 0 1,1 0 0,-1 0-1,1 0 1,0 0-1,-1 0 1,1 1-1,0-1 1,0 1 0,-1-1-1,1 1 1,0 0-1,0 0 1,-1 0-1,1 0 1,0 0 0,0 0-1,0 0 1,-1 0-1,1 1 1,0-1 0,0 1-1,-1-1 1,1 1-1,0 0 1,-1 0-1,1 0 1,1 0 4,4 5 0,0-1 0,-1 1 0,0 0 1,1 0-1,-2 0 0,3 4 0,35 46 37,-2 2 1,-3 1-1,21 45-37,83 197 74,4 7-15,-98-224-42,4-2 0,3-3 0,3-2-1,21 15-16,-79-91 0,3 2 9,-1 0 1,1-1-1,-1 1 0,0 0 1,0 1-1,0-1 0,0 0 0,0 1-9,-2-4 3,0 1 0,0-1 0,0 1-1,0-1 1,0 1 0,0-1 0,0 1-1,0-1 1,0 1 0,0-1 0,0 1-1,0-1 1,0 1 0,0-1 0,-1 1-1,1-1 1,0 1 0,0-1 0,0 0 0,-1 1-1,1-1 1,0 1 0,-1-1 0,1 0-3,-18 8 65,-44-1 70,0-3 1,0-2 0,-18-3-136,-1 0 121,4 1-81,-32 1 410,0-5-1,-10-6-449,-279-43 1542,302 40-438,-6-6-1104,99 18 3,2 1-86,32-1-6320,28-5 6403,-30 2-2902,4-1-3701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5:14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0 7956,'0'0'1913,"0"0"-267,0 0-779,0 0-483,0 0-155,0 27 115,0 393 1348,-17-118-1172,1 0-720,23-338-4095,-2-24 626,-4 7-1189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5:15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 10069,'0'0'1987,"0"0"-1701,28 0-97,-15-1-148,21 1 70,1 1 1,0 1-1,-1 2 0,0 1 1,7 4-112,24 4 87,0-3 0,1-2 1,5-3-88,201-1 156,-222-4-145,71-5 73,-1-6 1,67-17-85,-28 4 47,6 7-47,-92 13 155,-73 11-80,19 313 493,-3-119-475,-3 361 83,-13-550-141,-1 1 1,1-1-1,-2 0 0,0 0 0,0 0 0,-3 4-35,3-10 56,0 0 1,0-1 0,-1 0-1,0 1 1,0-1-1,-1 0 1,1-1 0,-1 1-1,0-1 1,0 1 0,-1-1-1,1 0 1,-1-1 0,0 1-57,-9 5 119,0-1 1,-1-1 0,0 0-1,0-1 1,0-1 0,0 0 0,-1-1-1,-8 0-119,-16 3 243,0-3 0,-36 0-243,-374-10 2412,-95-27-2412,324 23 371,221 10-383,-1 0 0,1 0 1,-1 1-1,1-1 1,0 0-1,-1 0 1,1 0-1,0 0 0,-1 0 1,1 0-1,-1-1 1,1 1-1,0 0 1,-1 0-1,1 0 1,0 0-1,-1 0 0,1 0 1,0-1-1,-1 1 1,1 0-1,0 0 1,-1-1-1,1 1 1,0 0-1,0 0 0,-1-1 1,1 1-1,0 0 1,0-1-1,-1 1 1,1 0-1,0-1 1,0 1-1,0 0 0,0-1 1,0 1-1,0 0 1,0-1-1,-1 1 1,1-1-1,0 1 1,0 0-1,0-1 12,1 0-191,-1 0 0,0 0 0,1 0 0,-1 0 0,1 0 0,-1 0 0,1 1 0,-1-1 0,1 0 0,0 0 0,-1 0 0,1 0 0,0 1 0,0-1 0,0 0 0,0 1 191,23-11-6459,3-4-3428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5:43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25 6595,'0'0'1217,"0"0"-278,0 0 48,0 0-182,0 0-263,0 0-78,-3-5 17,2 5-387,-9-13-87,2 7 2461,13 509-929,-5 159-1205,-8-614-439,9-47 104,0-1-1,-1 1 1,1 0-1,0-1 1,0 1-1,0-1 1,-1 1-1,1-1 0,0 1 1,0-1-1,0 1 1,0-1-1,0 0 1,0 0-1,0 1 0,0-1 1,0 0-1,0 0 1,0 0-1,0 0 1,0 0-1,1 0 2,29 1-37,-29-1 36,83-1 51,38 0 237,0 6 1,31 8-288,286 60 368,-403-69-319,0-2 1,29-3-50,-20 1 74,-45 0-76,-1 0 34,5-344 117,-6 187-140,2-179-2,9 132 263,-10 203-867,0-8 1493,0 6-8260,0 3-632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5:52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8 14198,'0'0'1889,"0"0"-752,0 0-353,0 0-15,0 0-289,0 0-208,-45-7-272,100 7 16,24 7 64,18 2-64,3 0 48,-3-9-32,-8 6-32,-12-1-16,-10 4-624,-12 2-1169,-13 7-1281,-42-7-2544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5: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13862,'0'0'1201,"0"0"128,0 0-993,0 0-144,0 0-176,0 0 576,146 29-32,-11-29-96,-1 0-207,-7 0-193,-23 11-32,-17 7 96,-15 4-128,-19 1-1361,-53-12-2785,0-4-7315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5:54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418 20 5827,'0'0'3649,"0"0"-2003,0 0-1003,0 0 99,-24 4 160,-77 17-350,97-20-502,0 0 0,-1 0 1,1 1-1,0 0 0,0 0 0,0 0 1,0 0-1,0 0 0,0 1 0,1 0 0,-1 0 1,1 0-1,0 0 0,0 0 0,0 1 0,-2 3-50,-4 4 147,-18 22 245,2 1 1,1 1-1,2 1 1,1 2-1,-13 32-392,22-39 118,0 0 1,2 2-1,2-1 0,1 1 1,1 0-1,2 0 0,0 24-118,3-29 9,0-7 0,0 0 0,1 0 0,1 0 0,1 0 0,1-1 0,1 1 0,1-1-1,2 6-8,10 18 3,2-1-1,2-1 0,2-1 1,1 0-1,6 2-2,-19-27-6,1-2 0,0 1 0,1-2 0,1 0 0,0 0 0,0-2 0,2 1 0,-1-2 0,1 0 0,1-1 0,0-1 0,0 0 0,0-1 0,6 0 6,2-1-16,-1-1 0,1-1 0,0-1 0,1-2 0,-1 0 0,0-2 0,20-3 16,-32 2 6,0-2 0,-1 0 0,1 0 0,-1-1 0,0 0 0,0-1 0,0-1 0,-1 0 0,0 0 0,-1-1 0,2-2-6,9-8 10,-1-2 0,0 1 1,-2-2-1,14-21-10,3-11 28,-2-2-1,-3-2 1,21-55-28,-40 84 9,-1-1 0,-2 0 1,-1 0-1,-1-1 0,-1 1 1,-2-1-1,-1-1 1,-1-19-10,-1 33 14,0-19-5,-1 0 1,-1 0-1,-5-13-9,5 37 25,-1 0 0,0 0-1,-1 0 1,-1 1 0,0-1 0,0 1-1,-1 0 1,-1 1 0,0-1 0,0 1-1,-6-6-24,6 8 131,1 1-1,-1 0 0,-1 1 0,0-1 0,-6-3-130,-26-31 190,27 31-127,0 1 1,0 1 0,-1 0-1,0 0 1,0 2 0,-1-1-1,-10-1-63,5-1 149,19 8-107,-1 0 1,0 0 0,1 0 0,-1 0 0,0 0-1,0 1 1,0-1 0,0 1 0,0-1-1,0 1 1,0 0 0,-1 0-43,-7-1 53,1 0 0,-1-1 0,1 0 0,0 0 0,0-1 0,-5-2-53,5 2 60,0 0 1,-1 0 0,1 1 0,-1 0 0,0 1 0,-5-1-61,-23 1 345,1-3-1,-2-1-344,1 0 91,1 2-1,-3 1-90,40 3-84,0-1 1,-1 1-1,1-1 1,0 1-1,-1-1 1,1 1-1,0-1 1,0 1-1,-1-1 1,1 1 0,0 0-1,0-1 1,0 1-1,0-1 1,0 1-1,0 0 1,0-1-1,0 1 1,0 0-1,0-1 1,0 1 0,0-1-1,0 1 84,1 2-679,-1 20-4008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6:39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25 3538,'0'0'1848,"0"0"-1004,0 0-516,0 0 0,0 0-120,0 0-147,-25 8 4040,25-7-3813,0-1-115,0 0-82,0 0-38,-1 0-10,0 0-16,0 0 13,1 0 19,0 0 27,0 0 0,0 0 0,0-1 0,0 1 0,0 0 1,0 0-1,0 0 0,0 0 0,0 0 0,-1 0 0,1 0 1,0 0-1,0 0 0,0 0 0,0 0 0,0 0 0,0 0 1,0 0-1,0 0 0,0 0 0,-1 0 0,1 0 0,0 1 0,0-1 1,0 0-1,0 0 0,0 0 0,0 0-86,-3-10-49,3-1-2429,0-2-2186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41.9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1 180 7443,'0'0'5267,"0"0"-5027,0 0-240,0 0 0,0 0 368,0 0-240,119 0-80,-74 0 80,-1 0-48,1 0-32,-7 0 16,-9 6-32,-11 17-32,-18-10-2801,0 5-2209</inkml:trace>
  <inkml:trace contextRef="#ctx0" brushRef="#br0" timeOffset="1">93 601 8884,'0'0'2609,"0"0"-2609,0 0-448,0 0 448,0 0 352,146-32-48,-96 17-144,-5-3-96,-3 6 49,-7 1-1,-8 2-32,-7 5-80,-20 2-2738</inkml:trace>
  <inkml:trace contextRef="#ctx0" brushRef="#br0" timeOffset="2">351 1 9877,'0'0'2016,"0"0"-1759,0 0-241,-25 201 944,15-98 112,-2 13-527,2 8 63,3 1-304,7-9-240,0-17 0,0-21-64,12-17-32,0-61-1873,1 0-3857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6:22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1361,'0'0'1256,"0"0"-327,0 0-1,0 0-69,0 0-317,0 0-342,30 0-59,-11 0-392,-7 0-3705,-11 0 2603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6:22.9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1 0 3233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5:36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554 70 1297,'0'0'1125,"0"0"-788,0 0-89,0 0 213,0 0 348,10-8 2394,-7 5 717,-3 1-3780,-1 0 1,1 1-1,0-1 1,0 1-1,-1-1 1,1 1-1,-1-1 1,0 1-1,1-1 1,-1 1-1,0 0 1,0-1-1,1 1 1,-1 0-1,0-1 1,-1 1-1,1 0 1,0 0-1,-1 0-140,-1-2 136,-1 0 0,0 1-1,0 0 1,0 0-1,0 0 1,0 0 0,-2 0-136,-5-1 99,0 0 1,1 1-1,-1 0 1,0 1-1,-9 0-99,-8 1 104,-12-1 509,-24 5-613,49-3 67,1 2 1,0 0-1,0 0 0,1 1 1,-1 1-1,-4 2-67,5-1 15,1 1 0,-1 1 0,2 0 0,-1 0 0,1 1 0,0 0 0,1 1 0,0 0 0,1 1 0,0 0 0,0 1 0,1-1 0,1 2 0,0-1 0,-2 7-15,0 3 26,0 1-1,2-1 0,1 1 0,0 1 0,2-1 0,1 1 1,0-1-1,2 24-25,0-40 2,1 0 0,0 0 0,0 1 0,1-1 0,0 0 0,0 0 0,0 0 0,1 0 0,0 0 0,0 0 0,1 0 0,0-1 0,0 1 0,1-1 0,0 0 0,0 1-2,11 9 1,0-1 1,0 0-1,2 0 1,0-2-1,0 0 1,9 4-2,8 3 14,1-1 0,1-2 0,3 0-14,-20-10 10,1-1 1,0-1-1,0 0 1,0-2-1,17 2-10,24-2-1,17-3 1,-35 0-116,-43 0-2407,0 0-4064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5:37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 4082,'0'0'1582,"0"0"-536,0 0-433,0 0-138,0 0-109,0 0 55,-5 0 121,-17 0 449,-11 0 3810,33 0-4887,12 0 1,97 0 304,-108 0-203,-1 0 8,0 0 27,0 0-6,0 0 27,0 0-13,0 0-836,0 1-3734,0 7-3610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41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93 237 224,'0'0'2126,"0"0"3680,0 0-3856,0 0-1729,0 0-26,0 0 352,0 0 139,-7-4 85,3 2-570,-1 0 127,-1 0 1,1-1 0,0 2-1,-1-1 1,0 1 0,1-1-1,-1 2 1,0-1 0,-2 0-329,8 1-24,1-2-8,0 0 1,0 1 0,0-1 0,1 0-1,-1 0 1,1 0 0,-1 1 0,1-1-1,0 1 1,-1-1 0,1 1 0,0 0-1,0 0 1,1-1 31,7-5-80,4-11 395,-10 13-76,-13 11-86,1 1-18,1 1-1,0 0 1,0 1 0,-4 7-135,8-8 88,3-7-131,12-3-256,-7-1 283,0 0-1,0 0 1,0 0-1,-1 0 1,0-1-1,1 0 1,-1 0-1,0 0 1,1-2 16,5-8 31,0-1 1,0 1 0,0-5-32,-9 17 163,-9 5 202,0 3-337,0 0-1,0 1 0,1 0 1,0 0-1,0 0 0,0 1 1,1 0-1,0 0 0,1 0 1,0 1-1,0 0 0,-1 4-27,5-2-46,7-9-159,10-13-2,-9 4 199,0-1 1,-1 1 0,0-2 0,0 1-1,-1-1 1,0 1 0,0-2 0,-1 1-1,-1 0 1,1-1 0,-2 1 0,1-1-1,-1 0 1,0-7 7,-2 16 12,-1 1 0,0-1 0,0 0 0,1 1 0,-1-1 0,0 1 0,0-1 0,0 1 0,0 0 0,1-1 0,-1 1 1,0 0-1,0-1 0,0 1 0,0 0 0,0 0 0,0 0 0,0 0 0,0 0 0,0 0 0,0 0 0,0 0 0,0 1-12,-28 2 147,25-1-144,1 1-1,-1 0 1,1 0-1,-1 0 1,1 0-1,0 0 0,0 1 1,0-1-1,1 1 1,-1 0-1,1 0 1,0 0-1,0 0 0,1 0 1,-1 0-1,1 0 1,0 1-1,0-1 1,0 0-1,0 1 1,1-1-1,0 1 0,0 1-2,32-4-301,-25-2 258,-6 1 38,0-1 0,0 0 1,0 0-1,1 1 0,-1-1 1,0 0-1,0 0 0,1 0 1,-1 0-1,0-1 0,0 1 1,1 0-1,-1 0 0,0-1 1,0 1-1,0-1 1,0 1-1,1-1 0,-1 1 1,0-1-1,0 0 0,0 0 1,0 1-1,0-1 0,0 0 1,-1 0-1,1 0 0,0 0 1,0 0-1,-1 0 0,1 0 1,0-1 4,-1 1 128,0 1 96,-19 0 416,22-1-611,0 1 0,0-1 0,1 0 0,-1 0 0,0-1 1,0 1-1,0-1 0,-1 1 0,1-1 0,0 0 0,0 0 0,-1 0 0,0 0 0,1-1 0,-1 1 0,0-1 0,0 1 0,0-1 0,0 0 0,-1 0 0,1 0 0,-1 0 0,0 0 0,1 0 0,-1 0 0,0-1-29,-2 3 40,1 1-1,-1-1 0,0 0 1,1 1-1,-1-1 1,0 1-1,1-1 0,-1 1 1,0 0-1,0-1 0,1 1 1,-1 0-1,0-1 1,0 1-1,0 0 0,1 0 1,-1 0-1,0 0 0,0 0 1,0 0-1,0 0 1,1 0-1,-1 0 0,0 0-39,-29 0 174,24 0-25,-23 0 80,28 0-232,1 0-37,0 0 36,0 1 0,0-1 0,1 1 0,-1-1 0,0 0-1,0 1 1,0-1 0,1 0 0,-1 1 0,0-1 0,0 0 0,1 0 0,-1 1-1,0-1 1,1 0 0,-1 0 0,0 1 0,1-1 0,-1 0 0,0 0-1,1 0 1,-1 1 0,0-1 0,1 0 0,-1 0 0,1 0 0,-1 0-1,0 0 1,1 0 0,-1 0 0,1 0 0,-1 0 4,17 0-33,-12 0 9,-5 0 26,1-1 0,-1 1 0,1 0 0,-1 0-1,1-1 1,-1 1 0,1 0 0,-1-1 0,1 1 0,-1 0 0,1-1 0,-1 1 0,0-1 0,1 1 0,-1-1 0,0 1 0,1-1 0,-1 1-1,0-1 1,1 1 0,-1-1 0,0 1 0,0-1 0,0 0 0,0 1 0,0-1 0,0 1 0,0-1 0,0 0 0,0 1 0,0-1-1,0 1 1,0-1 0,0 1 0,0-1 0,0 0 0,0 1 0,-1-1 0,1 0-2,0 1 5,0-1 2,0 0-1,0-1 1,0 1 0,0 0 0,0 0 0,0-1-1,0 1 1,0 0 0,-1 0 0,1 0-1,0-1 1,-1 1 0,1 0 0,-1 0 0,1 0-1,-1 0 1,0 0 0,1 0 0,-1 0-1,0 0 1,0 0 0,0 0 0,0 0 0,0 1-1,0-1-6,-1 0 14,-1 0 1,0 0-1,0 1 0,1-1 0,-1 1 1,0 0-1,0 0 0,0 0 0,-2 0-14,-3 0 23,7 0-20,-1 0 0,0 1-1,1-1 1,-1 0 0,1 0 0,-1 1-1,1-1 1,0 1 0,-1 0 0,1-1 0,-1 1-1,1 0 1,0 0 0,-1-1 0,1 1-1,0 0 1,0 0 0,0 1 0,0-1-1,0 0 1,0 0 0,0 0 0,0 1 0,0-1-1,1 0 1,-1 1 0,1-1 0,-1 1-1,1-1 1,-1 1 0,1 0-3,-2 7-6,1 0 0,0-1 0,0 1 0,1 0 0,0 2 6,0-2-11,0-8 8,0 1 0,0 0 0,1-1 0,-1 1 1,0-1-1,1 1 0,-1 0 0,0-1 0,1 1 0,0-1 0,-1 1 0,1-1 0,0 1 0,0-1 0,0 0 0,0 1 0,0-1 0,0 0 0,0 0 0,1 0 0,-1 0 0,0 0 0,1 0 3,1 1-6,0-1 1,0 1-1,0-1 1,0 0-1,0 0 1,0-1-1,0 1 1,0 0-1,1-1 1,-1 0-1,3 0 6,0 0-10,-1 0-1,0-1 0,0 1 0,0-1 0,1 0 1,-1-1-1,0 1 0,0-1 0,0 0 1,-1 0-1,1-1 0,0 0 0,-1 1 0,0-1 1,2-2 10,-2 1-4,0-1 0,-1 1 1,0-1-1,0 0 0,-1 0 1,1 0-1,-1 0 0,0 0 1,0 0-1,0 0 0,-1-1 1,0 1-1,0-1 0,-1 1 1,1-1-1,-1-1 4,0 6 4,0 0 1,0 1-1,0-1 1,-1 0 0,1 0-1,0 1 1,0-1-1,-1 0 1,1 1-1,0-1 1,-1 0-1,1 1 1,-1-1-1,1 1 1,-1-1-1,1 0 1,-1 1-1,1-1 1,-1 1-1,1 0 1,-1-1-1,0 1 1,1-1-1,-1 1 1,0 0-1,1-1 1,-1 1-1,0 0 1,1 0-1,-1 0 1,0 0 0,0-1-1,1 1 1,-2 0-5,-30 0 57,22 1-47,6 0-7,0 0 0,0 0-1,0 0 1,0 0-1,0 0 1,0 1 0,1 0-1,-1 0 1,1 0 0,-1 0-1,1 1 1,0-1 0,-1 1-1,2 0 1,-1 0-1,0 0 1,0 0 0,1 0-3,-2 2-2,1-1 0,0 1 0,0 0 1,1-1-1,-1 1 0,1 0 0,0 1 0,0-1 1,1 0-1,-1 0 0,1 1 0,1-1 0,-1 5 2,1-10-2,0 1-1,0-1 1,0 1-1,0-1 0,0 0 1,0 1-1,0-1 1,0 1-1,0-1 0,1 1 1,-1-1-1,0 1 1,0-1-1,1 1 0,-1-1 1,0 0-1,0 1 1,1-1-1,-1 0 0,0 1 1,1-1-1,-1 0 1,1 1-1,-1-1 0,0 0 1,1 0-1,-1 1 1,1-1-1,-1 0 0,1 0 4,17 0-73,-14-1 64,0 0 0,-1 0-1,1 0 1,-1 0 0,0-1 0,1 1-1,-1-1 1,0 0 0,0 0-1,1-2 9,4-4 6,-1-1 0,0 0 1,-1 0-1,0 0 0,0-1 0,-1 0 0,0 0 0,-1 0 0,0-1 0,-1 1 0,0-1 0,-1 0 1,0 0-1,0-7-6,-2 17 4,-1 0 1,1 1-1,0-1 1,-1 1-1,1-1 1,0 1-1,-1 0 1,1-1-1,-1 1 1,1-1-1,-1 1 0,1 0 1,-1-1-1,1 1 1,-1 0-1,0-1 1,1 1-1,-1 0 1,1 0-1,-1 0 1,0 0-1,1 0 1,-1 0-1,1-1 1,-1 1-1,0 0 1,0 1-5,-22-2 7,21 1 3,-10-1 13,10 1-16,-1 0 0,1 0 0,0 0 0,0 0-1,-1 0 1,1 0 0,0 1 0,0-1 0,-1 1 0,1 0-7,1-1-3,0 1 0,0-1 1,1 1-1,-1 0 0,0 0 1,1 0-1,-1-1 0,0 1 0,1 0 1,-1 0-1,1 0 0,-1 0 1,1 0-1,0 0 0,-1 0 1,1 0-1,0 0 0,0 0 1,0 0-1,0 0 0,0 0 0,0 0 1,0 0-1,0 0 0,0 1 3,0 2-49,0 1-1,0-1 1,1 1-1,0-1 0,-1 1 1,2-1-1,-1 0 0,0 0 1,1 1-1,0-1 1,2 4 49,7 7-2503,4 1-3442,-5-6-3884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41.8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20 187 8148,'0'0'4591,"0"0"-3014,0 0-1214,0 0-48,0 0 197,-3 24-333,-1 3-159,-2 9 5,3 0 0,0 0 1,3 6-26,-1-22-39,4 54 160,-2-67-188,0 0 1,0-1 0,0 1-1,1-1 1,0 0 0,1 1-1,0-1 1,0 0 0,2 4 66,-5-10-15,0 0 0,0 0 0,0 0 0,0 0 1,1 1-1,-1-1 0,0 0 0,0 0 0,0 0 1,0 0-1,0 0 0,0 0 0,1 1 0,-1-1 0,0 0 1,0 0-1,0 0 0,0 0 0,1 0 0,-1 0 1,0 0-1,0 0 0,0 0 0,0 0 0,1 0 1,-1 0-1,0 0 0,0 0 0,0 0 0,1 0 0,-1 0 1,0 0-1,0 0 0,0 0 0,0 0 0,1 0 1,-1 0-1,0 0 0,0 0 0,0 0 0,0-1 1,1 1-1,-1 0 0,0 0 0,0 0 0,0 0 0,0 0 1,0 0-1,0-1 0,1 1 0,-1 0 0,0 0 1,0 0-1,0 0 0,0-1 0,0 1 0,0 0 15,5-14-214,5-42 164,-2 0 1,-2-20 49,9-71 79,-11 123-31,1-1-1,2 1 1,0 0-1,8-17-47,-14 37 8,1 1-1,0-1 0,0 0 0,0 1 1,0-1-1,1 1 0,-1 0 1,1 0-1,0 0 0,0 0 1,0 1-1,0-1 0,0 1 0,0-1 1,1 1-1,0 0 0,-1 1 1,1-1-1,0 0 0,0 1 1,-1 0-1,1 0 0,0 0 0,0 1 1,0-1-1,0 1 0,1 0 1,-1 0-1,0 0 0,0 1 1,1 0-8,5 1 11,0 0 0,-1 1 0,1 0 0,-1 0 0,0 1 0,0 1 1,-1-1-1,1 1 0,-1 1 0,0 0 0,0 0 0,1 2-11,13 13 30,0 0-1,-2 1 0,-1 2 0,2 4-29,-14-19 34,-1 1 0,0 0 0,-1 0 0,0 0-1,-1 1 1,0-1 0,-1 1 0,0 0 0,0 0 0,-1 1-1,-1-1 1,0 8-34,-1-14 86,-1-1 0,0 1-1,0-1 1,0 0 0,-1 1 0,1-1-1,-1 0 1,0 0 0,-1 0-1,1 0 1,0 0 0,-1-1-1,0 1 1,0-1 0,0 0 0,-1 0-1,1 0 1,-1 0 0,1 0-1,-2 0-85,-14 9 342,0 0 0,-1-1-1,-11 4-341,27-13 55,-20 10 87,-1-2 1,0 0-1,-1-1 1,0-2 0,-1 0-1,1-2 1,-1-1-1,0-2 1,-2 0-143,30-22-1179,7-6-1850,5 0-3448,-1 9-1679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14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118 144 6195,'0'0'1440,"0"0"-1045,0 0-333,0 0 317,0 0 1195,0 0 80,0 0-400,0 0-457,0 0-196,-19 17-167,-57 57-41,74-73-383,0 1 1,0 0 0,0 0 0,1 0 0,-1 0 0,1 0-1,-1 0 1,1 0 0,0 1 0,0-1 0,0 0-1,0 1 1,0-1 0,0 1 0,1-1 0,-1 1 0,1-1-1,0 1 1,0-1 0,0 1 0,0 2-11,0 2 7,1-6-7,-1-1 1,0 1-1,1 0 0,-1-1 0,1 1 0,-1 0 0,1-1 0,-1 1 0,1-1 0,-1 1 0,1-1 1,0 1-1,-1-1 0,1 1 0,0-1 0,-1 0 0,1 1 0,0-1 0,0 0 0,-1 0 0,1 0 1,0 1-1,0-1 0,-1 0 0,1 0 0,0 0 0,0 0 0,-1 0 0,1 0 0,0 0 0,0-1 0,-1 1 1,1 0-1,0 0 0,0-1 0,31-6-14,-24 1-17,0 1 0,-1-1 0,0 0 0,0 0 1,0-1-1,-1 1 0,0-2 0,0 1 0,0-2 31,14-21-440,11-24 440,-29 52 2,-1 0-1,1-1 1,-1 1-1,0-1 1,0 0-1,0 1 1,0-1 0,-1 0-1,1 0 1,-1 1-1,1-1 1,-1-1-2,-15 3 405,12 2-342,-1-1 0,0 1 0,0 0-1,0-1 1,0 2 0,1-1 0,-1 0 0,0 1-1,1 0 1,0-1 0,-1 2 0,1-1 0,0 0-1,0 0 1,-2 2-63,1 1 68,0-1-1,-1 0 1,2 1-1,-1 0 1,0 0-1,1 0 1,0 1-1,0-1 1,1 1-1,-1 0-67,0 7 64,3-13-70,1 1 0,-1-1 0,1 0 0,-1 1 0,1-1 0,-1 0 0,1 0 0,-1 1 1,1-1-1,-1 0 0,1 0 0,-1 0 0,1 0 0,-1 0 0,1 0 0,-1 0 0,1 0 0,-1 0 0,1 0 0,-1 0 0,1 0 0,0 0 0,-1 0 6,2 0-18,2-1-17,0 0 0,0 0 0,-1 0 0,1 0 0,0-1 0,-1 0 1,1 1-1,-1-1 0,0 0 0,0-1 0,0 1 0,0-1 0,0 1 0,0-1 0,0 0 0,-1 0 0,1 0 0,-1 0 0,0 0 0,0-1 0,0 1 0,-1-1 0,1 1 0,-1-1 0,0 0 0,0 0 0,0 1 0,0-4 35,-1 6 86,0 1 58,-4 0 5,-1 1 0,1-1 0,0 1 1,-1 0-1,1 0 0,0 0 0,-2 1-149,5-2 16,0 1-1,0-1 0,-1 1 0,1-1 0,0 1 0,0-1 1,0 1-1,0 0 0,0 0 0,0 0 0,0 0 0,0-1 0,0 1 1,1 0-1,-1 0 0,0 0 0,1 1 0,-1-1 0,0 0 1,1 0-1,0 0 0,-1 0 0,1 1 0,-1-1 0,1 0 0,0 0 1,0 1-16,0-1-75,2-4-34,39-69-155,-37 64 245,-1 0 0,0 0 0,0-1 1,-1 1-1,0-1 0,0 1 1,-1-1-1,1-6 19,-2 14 4,0 1-1,0 0 1,0 0-1,0 0 1,0 0-1,0 0 1,0-1-1,0 1 1,0 0-1,0 0 1,0 0-1,0 0 1,0 0-1,0-1 1,0 1-1,0 0 1,-1 0-1,1 0 1,0 0-1,0 0 1,0 0-1,0-1 1,0 1-1,0 0 1,0 0 0,0 0-1,0 0 1,0 0-1,-1 0 1,1 0-1,0 0 1,0 0-1,0 0 1,0-1-1,0 1 1,0 0-1,-1 0 1,1 0-1,0 0 1,0 0-1,0 0 1,0 0-1,0 0 1,-1 0-1,1 0 1,0 0-1,0 0 1,0 0-1,0 0 1,0 0-1,-1 0 1,1 0 0,0 1-1,0-1 1,0 0-4,-4 0 49,0 0-22,0 0 1,1 0 0,-1 1-1,0-1 1,0 1 0,0 0-1,0 0 1,1 0 0,-1 1-1,0-1 1,1 1 0,-1 0-1,1 0 1,0 0 0,0 1-1,0-1 1,0 1 0,0-1-1,0 1 1,0 0 0,1 0-1,0 0 1,0 1 0,0-1-1,0 0 1,0 1 0,0 0-28,-1 2 27,1 0 1,-1 1-1,1 0 1,0-1-1,1 1 1,0 0-1,0 0 1,0 0-1,1 0 1,0 0-28,0-6-1,0 0 0,0 0 0,1 0 0,-1 0 0,1-1 0,-1 1 0,0 0 0,1 0 0,0-1 1,-1 1-1,1 0 0,-1-1 0,1 1 0,0 0 0,-1-1 0,1 1 0,0-1 0,0 1 1,-1-1-1,1 0 0,0 1 0,0-1 0,0 0 0,0 1 0,0-1 0,-1 0 0,1 0 0,0 0 1,0 0-1,0 0 0,0 0 0,0 0 0,0 0 0,0 0 1,36-2-24,-35 2 23,3-1-9,1 0 0,-1-1 1,1 1-1,-1-1 0,0 0 0,0-1 1,0 1-1,0-1 0,0 0 1,-1 0-1,1-1 0,-1 1 1,1-1 9,5-6-114,0-1 1,-1 0 0,0 0 0,4-8 113,-12 19-3,0-1 0,-1 0 0,1 0 0,0 0 0,-1 0 0,1 0 0,-1 0 0,1 0 0,-1 0 1,0 0-1,1 0 0,-1 0 0,0 0 0,1 0 0,-1 0 0,0 0 0,0 0 0,0 0 0,0 0 0,0 0 1,0 0-1,-1 0 0,1 0 0,0 0 0,0 0 3,-1 0 9,0 0 0,0 0 0,0 1 0,1-1-1,-1 1 1,0-1 0,0 1 0,0-1 0,0 1 0,0-1 0,0 1 0,0 0-1,0 0 1,0-1 0,0 1 0,0 0 0,0 0 0,0 0 0,0 0 0,-1 0-9,-5 1 64,1-1-1,-1 1 1,1 0 0,-1 1 0,1 0 0,-1 0 0,-3 1-64,8-1 15,-1-1-1,0 0 1,1 1 0,-1-1-1,1 1 1,0 0 0,0 0-1,-1 0 1,1 0 0,0 0-1,0 0 1,1 1 0,-1-1-1,0 0 1,1 1 0,0 0-1,-1-1 1,1 1 0,0 0-1,0 0 1,1-1 0,-1 1-1,1 0 1,-1 0 0,1 0-1,0 0-14,1-2-4,-1 0 0,1 0 0,0-1-1,0 1 1,0 0 0,0-1 0,0 1 0,0-1-1,0 1 1,0-1 0,0 1 0,0-1-1,0 0 1,0 0 0,0 0 0,0 1-1,1-1 1,-1 0 0,0 0 0,0 0 0,0 0-1,0-1 1,1 1 4,32-2-39,-33 2 38,-1 1-1,1-1 0,0 0 0,0-1 0,0 1 0,0 0 1,0 0-1,0 0 0,0 0 0,0-1 0,-1 1 1,1 0-1,0-1 0,0 1 0,0-1 0,-1 1 1,1-1-1,0 1 0,0-1 0,-1 1 0,1-1 1,0 0-1,-1 1 0,1-1 0,-1 0 0,1 0 1,-1 1-1,1-1 0,-1 0 0,0 0 0,1-1 2,-3 2 11,0-1 1,0 1-1,0-1 0,0 1 0,0 0 0,0 0 0,0 0 1,0 0-1,0 0 0,-1 0-11,0 0 11,-22-1 13,-31 1 45,53 1-57,-1-1 0,0 1 0,1-1 0,-1 1 0,1 0 0,0 0 0,-1 1 0,1-1-1,0 1 1,0-1 0,0 1 0,0 0 0,-1 1-12,38-3-1098,-14 1-4930,-15-1-1343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15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1667 4946,'0'0'1889,"0"0"-718,0 0-400,0 0 168,0 0-95,0 0-244,0 1-573,0-1 0,0 0 0,0 0 1,0 0-1,0 0 0,0 1 0,-1-1 1,1 0-1,0 0 0,0 0 0,0 0 0,0 0 1,0 1-1,0-1 0,0 0 0,0 0 1,0 0-1,-1 0 0,1 0 0,0 0 0,0 0 1,0 0-1,0 1 0,0-1 0,-1 0 0,1 0 1,0 0-1,0 0 0,0 0 0,0 0 1,-1 0-1,1 0 0,0 0 0,0 0 0,0 0 1,0 0-1,-1 0 0,1 0 0,0 0 1,0 0-1,0 0 0,0 0 0,0 0 0,-1 0 1,1-1-1,0 1 0,0 0 0,0 0 1,0 0-1,0 0 0,-1 0 0,1 0 0,0 0 1,0 0-1,0-1 0,0 1 0,0 0 1,0 0-1,0 0 0,0 0 0,0 0 0,0-1 1,-1 1-1,1 0 0,0 0 0,0 0 1,0 0-1,0-1 0,0 1-27,0-74 442,0-149 98,-17-91-540,-8-72 66,18-117-66,8 476 500,1 1 0,2-7-500,0 8 671,-2 0 1,0-6-672,-2 31 822,0 0-94,0 0-224,0 0-152,0 0-125,0 0-99,0 0-43,0 0-42,0 0 19,0 0-73,0 0-32,0 0-221,0 0-1147,0 0-2866,0 0-3390,0 0 3129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16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78 8772,'0'0'1291,"0"0"-939,0 0-250,0 0 234,0 0 21,0 0-143,2-6 111,8-17 345,-10 22-613,0 1 0,1-1 0,-1 1 1,0-1-1,0 1 0,0-1 0,0 1 0,0-1 0,0 1 0,0-1 0,0 1 1,0-1-1,0 1 0,0-1 0,0 1 0,-1-1 0,1 1 0,0-1 1,0 1-1,0-1 0,-1 1 0,1-1 0,0 1 0,0 0 0,-1-1 0,1 1 1,0 0-1,-1-1 0,1 1 0,-1 0 0,1-1 0,0 1 0,-1 0 1,1-1-1,-1 1 0,1 0 0,-1 0 0,1 0 0,-1 0 0,1-1 0,-1 1 1,1 0-1,-1 0 0,1 0 0,-1 0 0,1 0 0,-1 0-57,-28 0 651,24 1-377,-10 0 187,18 1-496,25 2-741,-28-4 843,-10 0 322,3 0-325,0 0-1,-1 1 0,1 0 0,0 1 0,1-1 1,-1 1-1,0 1 0,0-1 0,1 1 0,-1 0 1,1 1-1,0 0 0,0 0 0,0 0 0,1 0 1,-3 4-64,7-7-115,5-1-80,3-1 187,0 1-1,0-1 1,-1 0-1,1 0 1,0-1-1,-1 0 1,0 0-1,1-1 1,-1 1 0,0-1-1,0-1 1,0 1-1,-1-1 1,1 0-1,-1 0 1,0-1-1,0 1 1,4-6 8,-9 10 8,1-1 0,-1 1 1,1-1-1,-1 1 0,1 0 0,-1-1 0,0 1 1,1-1-1,-1 1 0,0-1 0,1 0 0,-1 1 0,0-1 1,1 1-1,-1-1 0,0 0 0,0 1 0,0-1 1,0 0-1,1 1 0,-1-1 0,0 1 0,0-1 1,0 0-1,-1 1 0,1-1 0,0 0 0,0 1 1,0-1-1,0 0 0,0 1 0,-1-1 0,1 1 1,0-1-1,-1 0 0,1 1 0,0-1 0,-1 1 1,1-1-1,-1 1 0,1-1 0,-1 1 0,1 0 0,-1-1 1,1 1-1,-1 0 0,1-1 0,-1 1 0,1 0 1,-1-1-1,0 1 0,1 0 0,-1 0 0,0 0 1,1 0-1,-1-1 0,1 1 0,-1 0 0,0 0 1,0 0-9,-7-1 184,-1 0 0,0 1 1,0 0-1,-4 0-184,5 1 233,-69-1 901,77 0-1460,4 0-730,13 0-603,-1 0-2738,-6 0-4453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16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1036 680 6115,'0'0'1550,"0"0"-347,0 0 400,0 0 262,0 0-536,-1-4-209,-2 0-1014,0 0 1,0-1-1,-1 1 0,1 0 0,-1 1 0,0-1 0,0 1 0,-4-3-106,-13-12 307,-72-76 329,31 29-206,-3 4 0,-3 2 0,-3 2-430,-2 9 565,-2 3 0,-1 3 0,-3 4 0,-1 3 1,-1 3-1,-36-5-565,89 31 230,19 4-448,15 4-1296,7 1 284,0 1 1,-1 1-1,10 4 1230,21 15-9235,-25-13 2403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42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 4674,'0'0'4263,"0"0"-3307,0 0-642,9 30 692,-6-17-882,7 22 152,-1 2 0,-2-1 0,-1 1 1,-3 1-1,0 12-276,-3 194 349,0-243-351,0-1-1,0 1 0,0-1 1,0 1-1,0-1 1,0 0-1,0 1 0,0-1 1,0 1-1,1-1 0,-1 1 1,0-1-1,0 1 1,0-1-1,1 0 0,-1 1 1,0-1-1,0 1 0,1-1 1,-1 0-1,0 1 0,1-1 1,-1 0-1,0 1 1,1-1-1,-1 0 0,1 0 1,-1 0-1,0 1 0,1-1 3,16-2-98,-12 1 75,-1-1 0,0 0 0,0 0 0,0 0 0,0-1 0,0 0-1,2-2 24,6-7 10,-1-1-1,0-1 0,-1 0 1,-1 0-1,2-4-9,41-82 152,-39 72-142,38-82 72,-15 32 70,10-11-152,-43 82-9,1 0-1,1 0 1,0 1-1,0-1 1,0 1-1,0 0 0,1 1 1,0-1-1,1 1 1,-1 0-1,1 0 1,0 1 9,-1 2-1596,-3 2-4086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18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32,'0'0'3997,"0"0"-2850,0 0-1001,0 0-106,19 3-896,-8 1-2567,-11 0 2639,0 1 485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18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0 504 3426,'0'0'1518,"0"0"-387,0 0-80,0 0-75,0 0-181,76-32 1409,46-31-765,2 6 0,3 5 0,25-2-1439,228-56 1307,63-21-272,-431 128 109,-3 1-3759,-7 2-586,-6 0-292,-5 0 811,-12 0-2438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19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1050 16,'0'0'37,"0"0"265,0 0 338,-3-2 622,3 2-1277,-2-1 646,0 0 1,1 0 0,-1 0 0,0 0 0,0 0-1,0 0 1,0 1 0,0-1 0,0 1 0,0-1-1,0 1 1,-1 0-632,2 0 88,1 0-34,0 0-22,0 0 40,0 0 114,0 0 260,0 0 328,0 0 23,0 0-191,0 0-225,0 0-164,0 0-103,0 0-23,0 0-16,0-11 213,15-876 3207,-14 769-1734,-1 117-1741,0 0 0,0 0 0,0 0 0,0 0 0,0 0 1,0 0-1,0 1 0,0-1 0,1 0 0,-1 0 0,0 0 1,1 0-1,-1 1 0,1-1 0,-1 0 0,1 0 0,-1 1 1,1-1-1,-1 0 0,1 1 0,0-1 0,-1 0 0,1 1 1,0-1-1,0 1 0,-1-1 0,1 1 0,0 0 0,0-1 1,0 1-1,0 0 0,0 0 0,-1-1 0,1 1 0,0 0 1,0 0-1,0 0 0,0 0 0,0 0 0,0 0 1,0 0-21,-1 0 21,8 11-1422,-4 13-1974,-1-1-2459,-1 2-919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20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84 117 640,'0'0'1046,"0"0"774,0 0 3003,0 0-2059,0 0-1147,-14-3-497,-40-11-279,53 14-814,0 1 0,1-1 1,-1 0-1,0 0 1,1-1-1,-1 1 0,1 0 1,-1 0-1,0 0 1,1 0-1,-1 0 0,1-1 1,-1 1-1,0 0 0,1-1 1,-1 1-1,1 0 1,-1-1-1,1 1 0,-1 0 1,1-1-1,0 1 0,-1-1 1,1 1-1,-1-1 1,1 1-1,0-1 0,-1 0-27,8-3-3,24-1 398,-1 0 1,1 3 0,0 0-1,24 3-395,9-1 424,83-8 770,0-6 0,83-22-1194,-193 30-1067,-1 1-1,35 0 1068,-68 5-5629,-3 0-2977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22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1 550 11077,'0'0'760,"0"0"-581,9-28 173,8-20-228,2 0 0,2 1 1,2 1-1,2 0-124,9-8 17,2 2 1,2 2 0,31-31-18,-65 76-2,1 0-1,0 0 1,0 0-1,0 0 1,1 1 0,0 0-1,0 0 1,0 0-1,0 1 1,5-2 2,-10 5-2,1 0 0,-1-1-1,0 1 1,1 0 0,-1 0 0,0 0 0,1 0 0,-1 0-1,0 1 1,1-1 0,-1 0 0,0 1 0,0-1-1,1 1 1,-1-1 0,0 1 0,0-1 0,0 1 0,1 0-1,-1 0 1,0-1 0,0 1 0,0 0 0,0 0 0,-1 0-1,1 0 1,0 0 0,0 1 0,-1-1 0,2 1 2,2 5 82,-1 0 1,0 1-1,0-1 0,2 7-82,-3-6 101,20 64 676,-3 1 0,1 21-777,18 154 323,-30-197-263,-5-10-1829,-4-39-2334,-6-2-2052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23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169 141 144,'0'0'9797,"-147"-76"-6532,128 63-1808,16 6-561,3 7-464,13 0-272,41 0 161,26 0 351,17 0-560,5 0-112,-5-16-192,-65 7-3090,-12-11-8435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24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0 736,'0'0'641,"0"0"7106,0 0-5698,0 0-400,-137 45-705,100 2-239,7 16 47,5 4-192,13 5-128,12-5-175,0-9-145,37-11-112,30-18-96,20-16 16,15-13-673,-55 0-2640,0-20-7108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24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0 144,'0'0'9973,"0"0"-7423,3 23-2318,0 6-196,3 18 128,-2 35-164,-4-61 47,1-1 0,1 1-1,1-1 1,5 16-47,-8-35-18,0-1 1,0 1-1,0 0 1,1-1-1,-1 1 1,0 0-1,0-1 0,1 1 1,-1 0-1,1-1 1,-1 1-1,0-1 0,1 1 1,-1-1-1,1 1 1,-1-1-1,1 1 0,-1-1 1,1 1-1,0-1 1,-1 0 17,10-4-1035,5-20 438,2-29 651,-11 33-15,1 0 0,1 0 0,1 0 1,6-10-40,-12 25 25,1-1 1,0 1-1,0 0 0,0 0 1,1 1-1,-1-1 1,1 1-1,0 0 1,0 0-1,1 0 1,-1 1-1,1 0 0,0 0 1,0 1-1,0-1 1,0 1-1,2 0-25,5-1 40,0 2 0,0-1-1,0 1 1,1 1 0,1 1-40,2-1 49,-14 0-27,0 0 0,-1 1 0,1-1-1,-1 1 1,1 0 0,0 0 0,-1 0-1,0 0 1,1 0 0,-1 0 0,0 0-1,1 1 1,-1-1 0,0 1 0,0 0-1,0 0 1,0 0 0,-1 0 0,1 0-1,0 0 1,-1 0 0,0 0 0,1 1-1,-1-1 1,0 0 0,0 1 0,0-1 0,-1 1-1,1 0 1,0-1 0,-1 1 0,0-1-1,0 1-21,1 4 63,0-1 0,0 1 0,-1 0-1,0 0 1,-1-1 0,1 1 0,-1 0-1,-1-1 1,1 1 0,-1-1 0,0 1 0,-1-1-1,0 2-62,-3 1 76,0-1-1,-1 1 1,0-1-1,0 0 1,-1-1 0,0 0-1,0 0 1,-1-1-1,0 0 1,0 0-1,-1-1-75,-18 10 181,-1-1 0,-1-1 0,0-1-181,9-6 141,20-6-6842,20-12-1823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25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12374,'0'0'960,"0"0"-528,0 0 529,-12 150-97,7-106-448,2-3-288,3-8-64,0-10-64,0-10-880,0-13-1761,0 0-2850,0-4-1696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25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18 108 7635,'0'0'1345,"0"0"80,0 0 192,0 0-1041,127-103-48,-105 99-240,-2 4-224,-5 0 0,-5 0-64,-10 4-2657,0 18-977,-8 8 65,-21 5 1408,-4-1 1072,3 0 705</inkml:trace>
  <inkml:trace contextRef="#ctx0" brushRef="#br0" timeOffset="1">18 108 384,'40'99'8068,"-40"-99"-6211,0 0-1665,7 0 48,18 0 544,2 0-304,-2 0-335,-2 6-33,-11 3-112,-7 7-3090,-5-9-2432,0-1 2128</inkml:trace>
  <inkml:trace contextRef="#ctx0" brushRef="#br0" timeOffset="2">0 442 10677,'0'0'1969,"0"0"-1841,0 0 1409,0 0-785,140 8-544,-86-8 32,-6-13-240,-13-12-1152,-31 14-7124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42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1 10933,'0'0'1745,"0"0"-1185,0 0 1105,0 0-144,0 0-1233,3 147-160,-21-73-112,3 2 16,0-2 32,5-11-32,3-18 0,4-16-16,3-16-32,0-8 16,0-5-657,0 0-751,0 0-1137,0-18-2658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26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6 108 864,'0'0'9261,"0"23"-7031,0 4-2156,-3 152 180,2-144 1662,0 5-8745,1-38 4468,0-6 323,0-29 76,0 10 1890,0-1-1,2 1 1,1-1 0,1 1 0,5-16 72,-5 27 367,0 1 0,1 0-1,0 1 1,0-1 0,5-5-367,-4 7 1017,0 1-1,1 0 1,0 0 0,0 1 0,1 0 0,7-6-1017,11-5 1818,0 0 1,12-5-1819,-30 19 48,1-1-1,0 1 1,0 1-1,0-1 1,0 1 0,0 1-1,1 0 1,-1 0 0,9 1-48,-18 1-210,1 0 1,-1 0-1,0 0 1,1 0-1,-1 0 1,1 0-1,-1 0 0,0 0 1,1 0-1,-1 0 1,0 1-1,0-1 1,1 0-1,-1 0 1,0 0-1,1 1 1,-1-1-1,0 0 1,0 0-1,1 1 1,-1-1-1,0 0 1,0 0-1,0 1 1,1-1-1,-1 0 1,0 1-1,0-1 1,0 0-1,0 1 1,0-1-1,0 0 1,0 1-1,0-1 1,0 1-1,0-1 0,0 0 1,0 1-1,0-1 1,0 0-1,0 1 1,0-1-1,0 0 1,0 1-1,0-1 1,0 0-1,-1 1 1,1-1 209,0 3-87,-2 11-2578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26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0 112,'0'0'13014,"0"0"-12550,0 0-432,0 0 336,0 0-47,166 5-33,-121-5-176,-3 0-48,-9 0-64,-9 0-560,-14 0-2626,-10 0-2449,0 0 2066,0 0 1840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27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10 96,'0'0'400,"0"0"1644,0 0 3542,0 0-2518,0 0-1336,0-10 965,-2 16-2526,0-1-1,0 1 0,1 0 1,-1-1-1,1 1 0,0 0 1,1 0-1,-1 4-170,1-7 35,-8 143 537,9 78-572,0-89-2682,-1-123-1840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28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0 176,'0'0'2145,"0"0"4722,0 0-5666,0 0-369,0 0 545,0 0-401,0 0-592,-35 9-352,35-9-32,0 0-128,0 0-240,0 5-2177,0-1 0,0 1-3474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33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13862,'0'0'497,"0"0"-465,0 0-32,0 0 48,152-11 48,-98 11-16,6 0-48,5 0-16,2 0 32,-2 0-48,-3 2-929,-12 11-2320,-46-8-1585,-4 6 320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33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0 10773,'0'0'1232,"0"0"177,0 0-641,0 0-223,0 0-497,0 0 16,-18 27-16,85-27 96,15 0-64,6 0-48,4-9 48,0 0-80,-13 3-992,-59 6-4179,-15 0-3505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34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7091,'0'0'2431,"0"0"-1188,0 0-480,0 0 504,0 0 72,0 0-458,-2 2 1350,2-2-10577,0-2 2551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35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306 14 976,'0'0'6257,"0"0"-2648,0 0-1546,-21-3-740,-6-1-924,7 1 327,1 1 0,-1 1 0,-12 0-726,42 25 285,18 14-249,0-2 0,11 8-36,-8-9 27,-1 2-1,18 30-26,-40-55 9,0 1 0,-2 0 0,1 1 0,-2-1 0,0 1-1,0 0 1,-2 1 0,1-1 0,-2 1 0,1 13-9,-2-15 10,-1 1 1,0-1-1,-1 1 0,-1-1 0,-1 7-10,1-13 4,-1 1 0,1-1 0,-1 0 0,0 0 0,-1 0 0,0-1 0,0 1 0,0-1 0,-1 0 0,-1 1-4,-3 4-176,-1 0 1,-1-1 0,0 0 0,0 0-1,-1-1 1,0-1 0,-1 0-1,1-1 1,-2 0 0,1-1 0,-1-1-1,0 0 1,0 0 0,0-2-1,0 0 1,-1 0 0,0-1 0,1-1-1,-1-1 1,-6 0 175,-9 1-1419,-35-3-4739,46-2 1319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35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360 0 8420,'0'0'1417,"0"0"-196,0 0-666,0 0-189,0 0-6,-23 19-80,-74 68-64,87-77-158,0 1-1,1 0 1,0 0-1,0 1 1,1 0-1,-3 8-57,-6 9 175,-15 21 168,1-4 271,-17 38-614,40-70 48,1 2 0,1-1 0,1 0-1,0 1 1,1 0 0,0 1 0,2-1 0,0 1-48,0-1 43,2 0 1,0-1-1,1 1 0,0 0 1,1 0-1,1-1 0,5 15-43,-4-19 20,0 0-1,1-1 1,0 1-1,1-1 1,0 0-1,1 0 1,0-1-1,1 0 0,0 0 1,0-1-1,1 0-19,4 4 52,1-1 0,1-1 0,0 0-1,0-1 1,1 0 0,0-2 0,0 0 0,14 4-52,-7-4-435,-1-1 0,19 2 435,-16-5-2398,0-1 1,12-1 2397,-24-1-6088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45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126 163 4530,'0'0'1913,"0"0"-1398,0 0-400,-10 25 111,-31 83 57,38-100-258,0 0 0,0 0 0,1 1 0,0-1 0,1 1 0,0 0 0,0-1 0,1 1 0,0 0 0,1 1-25,0 16 70,3-17-23,-4-9-34,0-1 0,1 1-1,-1 0 1,0-1 0,1 1 0,-1 0 0,0-1-1,1 1 1,-1 0 0,0-1 0,0 1 0,0-1 0,1 1-1,-1-1 1,0 1 0,0-1 0,0 1 0,0-1-1,0 1 1,0 0 0,0-1 0,0 1 0,0-1 0,0 1-1,0-1 1,0 1 0,0-1 0,-1 1-13,-5-215 1398,4 177-822,3-36-576,0 70 17,-1 1-1,0 0 1,1-1 0,0 1-1,0-1 1,0 1-1,0 0 1,0 0 0,1 0-1,-1 0 1,1 0 0,0 0-1,0 0 1,0 0 0,0 1-1,0-1 1,1 1-1,-1-1 1,1 1 0,0 0-1,0 0 1,0 0 0,0 1-1,0-1 1,0 1-1,0-1 1,0 1 0,0 0-1,1 0 1,0 0-17,13-2 61,0 0-1,1 1 1,-1 0 0,1 2-1,8 0-60,-13 0 70,-10 0-55,-1 0 0,0 0 0,1 0 0,-1 1 0,0-1 0,0 0 0,1 1 0,-1 0 0,0-1-1,0 1 1,0 0 0,0 0 0,0 0 0,0 1 0,0-1 0,0 0 0,0 1 0,0-1 0,-1 1-1,1-1 1,-1 1 0,1 0 0,-1 0 0,0 0 0,1 0-15,0 3 34,0 1-1,0-1 1,0 0 0,-1 1 0,0-1-1,0 1 1,-1-1 0,1 1-1,-1-1 1,0 2-34,-1-4 8,0 0 0,0 0-1,0 0 1,0 0 0,0 0-1,0-1 1,-1 1 0,0 0 0,1-1-1,-1 1 1,0-1 0,0 1 0,0-1-1,-1 0 1,1 0 0,0 0-1,-1 0 1,0-1 0,1 1 0,-1-1-1,0 1 1,0-1-8,-15 9 72,-1-2 0,-18 7-72,29-12 68,7-3-51,0 0 0,0 0-1,0 0 1,1 0 0,-1 0 0,0 1 0,0-1 0,1 0 0,-1 1 0,0-1 0,0 0 0,1 1 0,-1-1 0,0 1 0,1-1 0,-1 1 0,1-1 0,-1 1 0,1 0 0,-1-1 0,1 1 0,-1-1 0,1 1-1,-1 0 1,1 0 0,0-1 0,0 1 0,-1 0 0,1 0 0,0-1 0,0 1 0,0 0 0,0 0 0,-1 0 0,1-1 0,0 1 0,1 0 0,-1 0 0,0 0 0,0-1 0,0 1 0,0 0 0,1 0 0,-1-1 0,0 1-1,1 0 1,-1 0 0,0-1 0,1 1 0,-1-1 0,1 1 0,-1 0 0,1-1 0,0 1 0,-1-1 0,1 1 0,0 0-17,6 5-50,1 0 0,0 0 0,0 0 0,7 3 50,-3-2 122,-8-4-111,0 0 1,0 1-1,0-1 0,-1 1 1,1 0-1,-1 0 0,0 1 1,0-1-1,0 1 0,-1-1 1,1 1-1,-1 0 0,0 0 1,-1 0-1,1 0 0,-1 0 0,0 0 1,0 0-1,-1 1 0,1-1 1,-1 0-1,0 1 0,-1-1 1,1 0-1,-1 0 0,0 0 1,-1 1-1,1-1 0,-1 0 1,0 0-1,0-1 0,0 1 1,-1 0-1,0-1 0,0 1 1,0-1-1,0 0 0,-1 0 1,1 0-1,-1-1 0,-3 3-11,-7 5 326,0 0-1,-1-1 1,-1-1-1,0 0 1,0-1-1,-1-1 1,1 0-1,-1-2 1,-1 0-1,1 0 1,-1-2-1,-10 1-325,9-5-23,22-2-298,10-11-1416,12-3-2433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43.2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83 9748,'0'0'2730,"0"0"-1095,0 0-237,0 0-368,-3-6-681,3 5-349,-1 0-1,1 0 1,0 0-1,-1 1 1,1-1-1,0 0 1,0 0-1,-1 0 0,1 0 1,0 0-1,0 0 1,0 0-1,0 0 1,0 1-1,0-1 1,1 0-1,-1 0 1,0 0-1,0 0 1,1 0-1,-1 0 0,0 1 1,1-1-1,-1 0 1,1 0-1,-1 1 1,1-1-1,-1 0 1,1 1-1,0-1 1,-1 0-1,1 1 0,0-1 1,0 1-1,-1-1 1,1 1-1,0-1 1,0 1-1,0 0 1,-1-1-1,1 1 1,0 0-1,0 0 0,0-1 1,0 1 0,10-2 12,0 1-1,-1 0 1,1 1 0,7 0-12,12 0 52,75-3 405,49-2 1183,54-12-1640,-175 11 138,-22 4-71,-1 0-1,1 0 0,-1 1 0,3 0-66,22 1 6,-16-1 11,-1 1-1,1 0 0,11 3-16,-25-2 3,1 0 1,0 1-1,-1-1 0,1 1 1,-1 1-1,1-1 0,-1 1 1,0-1-1,0 2 1,0-1-1,-1 0 0,1 1 1,2 2-4,-5-4 6,-1 1 0,1-1 0,-1 1 0,1 0 0,-1-1 0,0 1 0,0 0 0,0-1 0,0 1 0,-1 0 0,1 0 0,-1 0 0,1 0 0,-1 2-6,-1 47 101,0-27-33,0-20-58,1 0 0,-1-1 0,1 1-1,-1 0 1,-1 0 0,1-1 0,-1 1 0,0-1 0,0 1-1,0-1 1,0 0 0,-1 0 0,0 1-10,-3 3 8,0-1-1,-1 0 1,1 0 0,-1-1 0,-1 0 0,-7 5-8,0-1 14,0-1 0,-1-1 0,-1-1-1,1 0 1,-1-1 0,0 0 0,-5-1-14,-25 3 294,0-2 0,0-2 1,-1-3-1,-4-1-294,52 0-43,0 0-37,0 0-224,0 0-979,0 0-2602,0 0-4215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47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681 1245 6643,'0'0'1310,"0"0"-603,0 0-83,0 0 467,0 0 35,0 0-29,-9-15-430,-5-5-531,-3-5 68,1 0 0,-5-13-204,-92-207 788,9 19-632,-22-11 2414,-107-144-2570,230 376 162,2 3-52,0 0 1,0-1-1,-1 1 1,1 0-1,-1 0 1,0 0-1,0 0 0,1 0 1,-1 0-1,0 0 1,-1 1-1,1-1 1,-1 0-111,6 9 37,2 0-47,1-1 0,0 0-1,0-1 1,0 1 0,1-1 0,-1-1 0,1 1 0,0-1-1,1 0 1,4 1 10,27 10-7384,-38-13-3512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50.3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0 6051,'0'0'2102,"0"0"-1190,0 0-733,0 0 32,0 0 219,0 0-113,0 0 54,-1 16 3959,-11 19-3388,23-34-1137,-7-1 190,1 0 0,0 0 0,0 0 0,-1 0 0,1-1 0,0 0 0,-1 0 0,1 0-1,-1 0 1,1-1 0,-1 0 0,0 1 0,1-2 0,-1 1 0,0 0 0,0-1 0,-1 0 0,3-2 5,-5 5 2,-1 0 1,0 0-1,1 0 0,-1 0 0,0 0 1,0-1-1,1 1 0,-1 0 0,0 0 1,0 0-1,1 0 0,-1 0 0,0-1 1,0 1-1,0 0 0,1 0 0,-1 0 1,0 0-1,0-1 0,0 1 0,0 0 1,1 0-1,-1-1 0,0 1 0,0 0 1,0 0-1,0-1 0,0 1 1,0 0-1,0-1 0,0 1 0,0 0 1,0 0-1,0-1 0,0 1 0,0 0 1,0 0-1,0-1 0,0 1 0,0 0 1,0-1-1,0 1 0,0 0 0,0 0-2,-15 2 221,-21 14 118,31-14-350,4-1-565,1-1-3338,-2 0-6410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50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108 236 176,'0'0'9375,"0"0"-5749,0 0-2279,0 0-312,0 0-285,-18 4-406,-51 15-205,67-18-139,1-1 1,0 1-1,0 0 1,-1 0-1,1 0 1,0 0-1,0 0 1,0 0-1,0 0 1,0 0-1,0 0 1,0 0-1,1 0 0,-1 1 1,0-1-1,1 0 1,-1 1-1,0-1 1,1 0-1,0 1 1,-1-1-1,1 1 1,0-1-1,0 1 1,0-1-1,0 1 1,0-1-1,0 1 1,0-1-1,0 0 1,1 1-1,-1-1 1,1 1-1,-1-1 1,1 0-1,-1 1 1,1-1-1,0 0 1,0 0-1,-1 1 1,1-1-1,0 0 1,0 0-1,1 1 0,0-1-18,0 0 0,1 0 0,-1-1 0,0 1 0,0-1 0,0 1 0,1-1 0,-1 0 0,0 0 0,1 0 0,-1 0 0,0 0 0,0 0 0,1-1 0,-1 1 0,0-1 0,1 0 18,-2 1-10,1-1 0,-1 0 1,0 1-1,1-1 0,-1 0 0,0 0 0,0 0 0,0 0 0,0 0 1,0 0-1,0-1 0,0 1 0,0 0 0,0 0 0,0-1 0,-1 1 1,1 0-1,-1-1 0,1 1 0,-1-1 0,1 1 0,-1-1 0,0 1 1,0-1-1,0 1 10,1-81 53,-3 61-38,2 0 0,1 0 0,2-15-15,-2 31-1,0 1 0,0-1 0,0 0 0,1 1 0,0-1 0,0 1 0,0 0 0,0 0 0,0 0 0,1 0 0,0 0 0,0 0 0,0 0 0,1 1 0,-1 0 0,1 0 0,-1 0-1,1 0 1,0 0 0,0 1 0,1-1 0,-1 1 0,0 0 0,4-1 1,7-1-3,0 0 0,0 1 0,0 1 1,1 1-1,-1 0 0,15 1 3,-29 0 3,0 0 1,0 0 0,0 0-1,0 1 1,0-1 0,0 0-1,0 1 1,0-1 0,0 1-1,0 0 1,0-1 0,0 1-1,0 0 1,0-1-1,0 1 1,-1 0 0,1 0-1,0 0 1,-1-1 0,1 1-1,0 0 1,-1 0 0,1 0-1,-1 0 1,0 0 0,1 0-1,-1 0 1,0 1-1,0-1 1,1 0 0,-1 0-1,0 1-3,0 1 5,1-1-1,-1 1 0,0 0 0,0 0 0,-1 0 0,1 0 1,0 0-1,-1 0 0,0-1 0,1 1 0,-1 0 0,0 0 1,-1-1-5,0 2-1,-1 0 0,0-1 0,0 1 0,-1-1 0,1 0 0,-1 0 0,1 0 0,-1-1 0,0 1 0,0-1 0,-2 1 1,-55 24-7,32-16 9,27-10 11,-15 10-96,16-11 75,1 1-1,0-1 1,0 1-1,-1-1 0,1 1 1,0 0-1,0-1 1,0 1-1,0-1 1,0 1-1,0-1 0,-1 1 1,1 0-1,1-1 1,-1 1-1,0-1 0,0 1 1,0-1-1,0 1 1,0-1-1,0 1 0,1 0 1,-1-1-1,0 1 1,0-1-1,1 1 1,-1-1-1,0 1 0,1-1 1,-1 0-1,1 1 1,-1-1-1,0 1 0,1-1 1,-1 0-1,1 1 1,-1-1 8,10 8-13,0-1 0,1-1 1,-1 1-1,1-2 1,4 2 12,23 13 1,-38-19-1,22 10-169,-2 2-1,0 1 0,0 0 1,-2 2-1,17 15 170,-34-29-9,1 0 0,-1-1 0,1 1 0,-1 0 0,0 0 0,0 0 0,0 0 0,0 0 0,0 0 0,0 0 0,0 0 0,-1 0-1,1 0 1,-1 0 0,1 1 0,-1-1 0,0 0 0,0 0 0,0 0 0,0 1 0,-1-1 0,1 0 0,0 0 0,-1 0 0,0 1 0,1-1 0,-2 1 9,0 0 5,0 1 0,0-1 0,0 0 0,-1 0 0,1 0 0,-1-1 0,0 1 0,0-1 0,0 1 0,0-1 0,-1 0 0,1 0 0,0 0 1,-4 1-6,-7 2 58,-1 1 1,0-2 0,-1 0-1,1-1 1,-1 0 0,-6-1-59,-27 1 861,-22-3-861,22-1 233,48 1-364,5 0-715,14 0-2371,3 0-1514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54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1071 7956,'0'0'373,"13"-34"-183,-4 13-143,35-88 989,20-31-1036,10 5 735,6 4 1,5 3-1,59-64-735,-48 74 192,-95 116-310,1 0 0,-1 0-1,0 0 1,0-1 0,-1 1 0,1 0-1,0-1 1,-1 1 0,0-1 0,1 1-1,-1 0 1,0-1 0,0 1 0,0-1-1,-1 1 1,1-1 118,0-8-4858,0 0-392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55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45 262 8596,'0'0'2364,"0"0"-1033,-4 24-958,-26 159-252,23-119-132,4 0 0,2 3 11,1-68-67,0 1 1,1 0-1,-1 0 0,0-1 0,0 1 1,0 0-1,0-1 0,1 1 1,-1 0-1,0 0 0,0 0 0,0-1 1,1 1-1,-1 0 0,0 0 0,0 0 1,1-1-1,-1 1 0,0 0 0,0 0 1,1 0-1,-1 0 0,0 0 1,1 0-1,-1-1 0,0 1 0,1 0 1,-1 0-1,0 0 0,0 0 0,1 0 1,-1 0-1,0 0 0,1 0 0,-1 1 1,0-1-1,1 0 0,-1 0 0,0 0 1,0 0-1,1 0 0,-1 0 1,0 1-1,1-1 0,-1 0 0,0 0 1,0 0-1,0 1 0,1-1 0,-1 0 1,0 0-1,0 1 0,0-1 0,1 0 1,-1 0-1,0 1 0,0-1 0,0 0 1,0 1-1,0-1 0,0 0 1,0 0-1,0 1 0,0-1 0,0 0 1,0 1-1,0-1 0,0 0 67,5-15-708,-1-1-1,-1 1 1,-1-1 0,0 0 0,-1 0-1,-1-11 709,1 8-611,0-177 483,-1 112 2660,0 74-2274,1 1-1,1 0 1,0-1 0,0 1 0,1 0-1,0 0 1,0 0 0,1 1 0,0-1-1,1 1 1,0 0 0,0 0 0,1 1-1,0-1 1,0 1 0,0 1 0,1-1-1,4-2-257,1-2 85,1 2 0,0 0 1,1 0-1,0 1 0,0 1 0,1 0 0,-1 1 0,1 0 0,1 1 0,8-1-85,-11 4 40,-1 1-1,1 0 0,0 1 1,0 0-40,3 1 45,-15-1-79,0 0 0,0 0-1,0 1 1,0-1 0,0 1-1,1-1 1,-1 1-1,0-1 1,0 1 0,0 0-1,0-1 1,-1 1 0,1 0-1,0 0 1,0 0 0,0 0-1,-1 0 1,1 0 0,0 0-1,-1 0 1,1 0 0,-1 0-1,1 0 1,-1 0 0,1 0-1,-1 0 1,0 1 0,0-1-1,0 0 1,0 0-1,0 0 1,0 1 0,0-1-1,0 1 35,0 4-476,0 0-1,0 0 0,-1 0 0,1-1 0,-1 1 0,-1 0 0,-1 4 477,-2 1-612,-1-1-1,0 0 0,-1 0 1,0 0-1,-1-1 1,0 0-1,-1 0 0,-5 4 613,-35 31-1350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56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8 0 256</inkml:trace>
  <inkml:trace contextRef="#ctx0" brushRef="#br0" timeOffset="1">8 0 256,'55'29'7828,"-65"-29"-6276,7 0-1007,3 0-545,0 0-192,23 0 192,22 0 112,2 0 32,-2 0-32,-6 0-32,-9 0-48,-10 14 0,-10 6-32,-10 7-4882,0-14 1424,-10 1 1473</inkml:trace>
  <inkml:trace contextRef="#ctx0" brushRef="#br0" timeOffset="2">1 311 7027,'0'0'3826,"0"0"-2802,0 0-1024,0 0-208,0 0 208,0 0 96,121 32 144,-48-30-127,1 0-65,-4 3 32,-13 6-80,-47-9-5619,-10 5-144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56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57 895 512,'0'0'5731,"0"0"-3463,0 0-902,0 0-22,0 0 73,0 0-454,-12 4-504,-33 11-345,57-14-120,1 0 0,-1-1 0,12-1 6,-5-2 36,0-1 0,-1 0 0,1-2 0,-1 0 0,-1-1 0,3-1-36,33-19 250,16-12-250,-31 16 86,297-175 577,190-106 7,-367 222-469,3 8-1,71-20-200,-207 85 13,-9 3 8,0 0 0,0 2-1,0-1 1,16-1-21,-26 6-66,-5 0-689,-1 0-2041,0 0-2308,0 0-584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57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0 11237,'0'0'1270,"0"0"-739,0 0 147,0 0 159,0 27-575,-1 91-188,-4 2 599,2-61-2180,2-19-3856,1-96-640,0-84 4080,0 77 1317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57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1 276 0,'62'-154'7668,"-47"127"-5876,7 0-511,6 7 176,-1 0-769,5 6-256,1 5-192,2 5-48,-6 4-96,-4 0-64,-7 0 0,-11 13-32,-7 14-2017,0 7-1552,-20 4-689,0-23 2241,0 1 224</inkml:trace>
  <inkml:trace contextRef="#ctx0" brushRef="#br0" timeOffset="1">46 357 1473,'0'0'80,"0"0"-80,0 0-256,0 0-81,126 0 17,-123 0-320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57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51 1 5939</inkml:trace>
  <inkml:trace contextRef="#ctx0" brushRef="#br0" timeOffset="1">51 1 5939,'-48'94'7155,"46"-94"-5410,2 0-1361,0-3-304,0 3 320,25-2-64,15 0 609,4-3-401,1 5-368,0 0-96,-3 0-32,-5 0-32,-7 0-16,-2 0 0,-23 0-2625,-5 0-5715,0 3 3282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7:04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 7155,'0'0'1860,"0"0"-918,0 0 130,0 0 59,0 0-221,0 0-358,0 0-184,0 0-293,1 1-1,-1-1 0,1 1 1,-1-1-1,1 1 0,-1-1 0,1 1 1,-1-1-1,1 1 0,0-1 0,-1 0 1,1 0-1,0 1 0,-1-1 1,1 0-1,0 0 0,-1 0 0,1 0 1,0 1-75,17-1 38,0-1 0,0 0 0,0-1 0,0-1 0,0-1 0,0-1 1,0 0-39,24-10 16,-14 4 6,0 1 0,1 2 0,3 0-22,46-9 118,-70 13-20,40 4-42,-47 0-62,-1 0 0,0 0 0,1 1 0,-1-1 0,1 0 0,-1 0 0,1 1 0,-1-1 0,0 1-1,1-1 1,-1 0 0,0 1 0,0-1 0,1 1 0,-1-1 0,0 1 0,0-1 0,1 1 0,-1-1 0,0 1-1,0-1 1,0 1 0,0-1 0,0 1 0,0-1 0,0 1 0,0-1 0,0 1 0,0-1 0,0 1 0,0-1 0,0 1-1,0-1 1,-1 1 0,1-1 6,0 2-376,0 21-2444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4:59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1118 384,'0'0'9319,"0"0"-6640,2-28-2346,-1 13-306,1-20 145,2 0 1,1 0-1,2 1 0,1 0 1,4-8-173,18-36 411,4 1 0,2 2-1,4 1 1,40-56-411,-1 19 592,4 4 1,59-56-593,-101 119 18,-40 44-1405,-1 0-3885,0 0-789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5:00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219 74 1249,'0'0'6288,"0"0"-3791,0 0-1297,0 0-330,-23-13 296,-74-38-390,94 50-709,-1-1 0,1 1-1,0 0 1,-1 0-1,0 0 1,1 0 0,-1 0-1,1 1 1,-1 0-1,0 0-66,2 0 39,0 0 0,1 0 0,-1 0 0,1 1-1,-1-1 1,1 1 0,-1-1 0,1 1 0,-1-1-1,1 1 1,0 0 0,-1 0 0,1 0 0,0 0 0,-1 1-39,-1 1 67,1 0 0,0 1 0,-1-1 1,2 1-1,-1 0 0,0-1 0,1 1 1,0 0-1,0 0 0,0 0 1,0 1-68,-1 2 50,-2 14 42,0 1-1,1 0 1,2 0 0,0 0 0,1 0 0,1 0 0,3 11-92,-3-26 15,0-1 0,1 1 0,0 0 1,0-1-1,0 0 0,1 1 1,0-1-1,0 0 0,1 0 0,-1-1 1,2 1-1,-1-1 0,0 0 0,6 5-15,-3-4 10,1 0-1,1 0 0,-1-1 1,1 0-1,0 0 0,0-1 1,0 0-1,1-1 0,4 2-9,20 2 5,0-1 0,0-2 0,0-1 0,0-2 0,11-1-5,-26 0-108,19 0-997,-16-3-2911,-17 0-3817,-5 2 3845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5:01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1167 710 9028,'0'0'1700,"0"0"-262,0 0-387,-27-23-110,-10-9-560,-141-118 1285,-216-145 876,339 255-2221,-2 2-1,-61-29-320,94 56 60,1 1 0,-1 1 0,0 0 1,-1 2-1,0 1 0,0 1 0,-1 2 0,1 0 0,-13 1-60,25 3-145,-6 0-276,9-3-6838,10 2-4013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5:02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1 575 10357,'0'0'1921,"0"0"-699,0 0-395,0 0-107,0 0-264,0-33-333,0 21-117,0-12 0,1-1 1,0 1-1,2-1 1,1 1-1,0 0 0,2 0 1,1 1-1,1 0 1,6-12-7,4 0 13,1 1 1,1 1-1,2 1 0,1 0 1,2 2-1,20-19-13,-41 45-1,-1 1 1,1 0 0,0 0-1,0 0 1,1 1-1,-1-1 1,0 1-1,1 0 1,0 0-1,-1 1 1,1-1-1,0 1 1,0 0 0,0 0-1,0 1 1,0 0-1,0-1 1,0 1-1,-1 1 1,1-1-1,0 1 1,0 0 0,0 0-1,0 1 1,1 0 0,3 2 30,0-1 0,-1 2 0,0 0 0,0 0 0,0 0 0,0 1 0,-1 0 0,0 0 0,0 1 0,-1 0 0,0 0 0,3 5-30,0 3 63,0-1 0,-1 1 0,-1 0 0,-1 0 0,0 1 0,-1 0 0,-1 0 0,0 0 0,1 16-63,0 20-1024,-2 1 0,-3 19 1024,0-50-973,0-22 973,0 2-382,1-1 1,-1 1-1,0-1 1,0 1-1,0-1 1,-1 1-1,1-1 1,0 1-1,-1-1 1,1 1-1,0-1 1,-1 0-1,0 1 382,-13 9-7232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5:02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77 10085,'0'0'3441,"0"0"-2240,0 0-513,0 0-432,0 0-96,0 0 32,-35-41 32,80 41 321,7-4-65,5 2-272,0-7-144,-2 2-32,-3 0 48,-7 1-48,-5 6-32,-38 0-2881,-2 0-6115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7:07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8820,'0'0'1873,"0"0"-1377,0 0 64,0 0 913,0 0-609,129-25-271,-67 21-17,6 0-304,9-3-128,5 2-112,2 1 48,-4 4-64,-15 0-16,-11 0 0,-26 16-96,-26 13-3618,-2-9-2320,-32 0 239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7:08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12 8292,'0'0'1264,"-154"33"577,141-33-352,13 0-401,15 0-1056,45-4 609,17-12 143,15 3-336,5 1-176,5 12-160,3 0-32,-3 0-15,-5 0-33,-5 16-32,-73-16-1521,-6 0-9124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7:09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597 98 208,'-22'-5'6512,"2"1"-5615,7 0-732,0 1 0,1 1 0,-1 0-1,0 0 1,-1 1 0,1 1 0,0 0 0,0 1 0,0 1 0,-12 2-165,10 2 186,0-1 1,1 2 0,0 0-1,0 1 1,1 0 0,0 1-1,0 1 1,1 0 0,-9 10-187,-3 5 322,0 0 0,2 2 1,1 1-1,1 1-322,1 2 224,1 1 1,1 1-1,2 1 0,1 0 1,2 1-1,2 0 0,0 1 0,2 5-224,-1 16 297,2 0-1,3 0 1,3 0-1,5 51-296,-3-90 34,1 0 0,1 0 0,1 0-1,0-1 1,1 0 0,1 1 0,1-2 0,0 1 0,1-1 0,1 0 0,9 12-34,-10-19 6,-1 1 0,1-1 0,1 0 1,0-1-1,0 0 0,1-1 1,0 0-1,0 0 0,0-1 0,1 0 1,0-1-1,0 0 0,1-1 0,-1 0 1,1-1-1,0 0 0,0-1 1,2 0-7,15 0 3,0-1 0,0-1 0,0-2 1,0-1-1,0-1 0,-1-1 0,1-2 1,-1-1-1,-1-1 0,1-2 1,-2 0-1,0-2 0,0 0 0,-1-2 1,13-11-4,-1-1 9,-1-1 0,-2-2 1,-1-2-1,-1-1 0,-2-1 1,-2-1-1,-1-2 1,-1-1-1,14-30-9,-27 42 16,0-1 0,-2 0 0,-1-1 0,-1-1 0,-2 1 0,0-1 0,-2-1 0,-2 1 0,0-1 0,-2 1 0,-1-1 0,-2-3-16,1 18 77,-1 0 0,-1-1 1,0 1-1,-1 0 0,-1 1 0,0-1 0,-1 1 0,0 0 1,-1 0-1,-3-2-77,-1-1 134,-2 0 0,0 1 0,0 1 0,-2 0 0,0 1 0,0 0 0,-9-4-134,2 2 147,-1 2 0,-1 0 1,0 1-1,-1 2 0,0 0 0,-1 2 0,0 1 0,-1 1 0,1 1 1,-4 1-148,-47-5 450,-1 4 0,-69 3-450,146 3-2,0 0 1,0 0 0,1 0-1,-1 0 1,0 0-1,0 0 1,1 0 0,-1 0-1,0 0 1,0 0-1,1 1 1,-1-1 0,0 0-1,1 0 1,-1 1 0,0-1-1,1 0 1,-1 1-1,0-1 1,1 1 0,-1-1-1,1 1 1,-1-1-1,1 1 1,-1-1 0,1 1-1,-1 0 1,1-1-1,0 1 1,-1 0 0,1-1-1,0 1 1,-1 0-1,1-1 1,0 1 0,0 0-1,0 0 1,0-1-1,0 1 1,0 0 0,0 0-1,0-1 1,0 1-1,0 0 1,0 0 0,0-1-1,0 1 1,1 0-1,-1-1 1,0 1 0,1 0-1,-1-1 1,0 1-1,1 0 1,-1-1 0,1 1-1,-1-1 1,1 1-1,-1-1 1,1 1 0,-1-1-1,1 1 1,0 0 1,7 5-99,1-1 1,0 1 0,0-2-1,0 1 1,0-1 0,1 0-1,-1-1 1,9 2 98,-12-3-168,62 15-2978,-22-13-2032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7:09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1 565 9124,'0'0'1358,"0"0"-267,0 0 467,0 0-643,0 0-557,0 8-142,0-7-195,0 1 1,0-1-1,0 1 1,0 0-1,0-1 0,0 1 1,1-1-1,-1 1 1,0-1-1,1 1 0,0-1 1,-1 1-1,1-1 0,0 0 1,0 1-1,0-1 1,-1 0-1,2 1-21,0-1 30,-1 0 1,1-1-1,-1 1 1,1-1-1,-1 1 1,1-1-1,0 1 1,-1-1-1,1 0 1,0 0-1,-1 0 1,1 0-1,0 0 1,-1 0-1,1-1 1,0 1-1,-1 0 0,1-1 1,-1 1-1,1-1 1,-1 0-1,1 1 1,0-2-31,22-10 411,0-2-1,-1-1 1,-1 0 0,0-2 0,-1 0-1,9-11-410,-15 14 217,161-154 1174,-85 79-512,96-73-879,-186 161 2,53-35 36,-51 35-39,0-1-1,0 1 0,0-1 1,0 1-1,0 0 1,0 0-1,0 0 1,0 1-1,0-1 1,1 1-1,-1 0 1,0 0-1,0 0 0,1 0 1,-1 0-1,0 1 1,2 0 1,-4 0-87,1 0 0,-1-1 1,-1 1-1,1 0 1,0 0-1,0 0 0,0 1 1,0-1-1,-1 0 0,1 0 1,0 0-1,-1 0 0,1 1 1,-1-1-1,0 0 0,1 0 1,-1 1-1,0-1 0,0 0 1,0 1-1,0-1 0,0 0 1,0 1-1,0-1 1,0 0-1,0 1 0,-1 0 87,1 4-854,0 33-4650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7:09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1 960,'0'0'7166,"0"0"-4615,0 0-1404,0 0-419,0 0-375,0 0 284,11 20 398,-9-18-1004,6 15 121,1-2 0,0 1 0,2-1 0,-1 0 0,2-1-1,0-1 1,1 0 0,0 0 0,8 4-152,168 114 795,38 29 505,-172-117-966,-2 2 1,45 50-335,-62-59-56,-34-34-1232,-2-2-4294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22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 11221,'0'0'1329,"0"0"-854,0 0-283,0 0 83,0 0 207,7 22-132,1 8-254,0 0 1,-2 1 0,-1-1-1,-2 2 1,0 12-97,-4 21 70,1 58 46,1-104-173,1 1 0,1 0 0,1-1 0,0 1 0,2 0 57,-6-20-28,0 1 1,0-1-1,0 0 0,0 1 1,0-1-1,1 1 0,-1-1 1,0 0-1,0 1 0,0-1 1,0 0-1,0 1 0,1-1 0,-1 0 1,0 1-1,0-1 0,1 0 1,-1 0-1,0 1 0,0-1 1,1 0-1,-1 0 0,0 1 1,1-1-1,-1 0 0,0 0 1,1 0-1,-1 0 0,1 1 0,-1-1 1,0 0-1,1 0 0,-1 0 1,0 0-1,1 0 28,0-1-21,0 1-1,-1-1 1,1 0-1,0 0 1,0 0-1,-1 1 1,1-1-1,0 0 1,-1 0-1,1 0 1,-1 0-1,1 0 1,-1 0-1,0 0 1,1 0-1,-1-1 22,18-57 9,-3-2-1,0-11-8,23-88 51,-30 134-53,1 1 0,1 0 1,1 0-1,1 1 0,2-1 2,-9 17 2,1 0-1,-1 1 0,1 0 1,0 0-1,1 0 1,4-3-2,-8 8-2,-1 0 1,0 0-1,1 1 1,-1-1-1,1 1 0,0-1 1,0 1-1,-1 0 1,1 0-1,0 0 1,0 0-1,0 0 1,0 1-1,0 0 0,0-1 1,0 1-1,0 0 1,0 0-1,0 1 1,0-1-1,1 1 2,-3 4 16,0 2 1,-1-1 1,0 0-1,-1 0 0,1 1 0,-1-1 1,-1 0-1,1 0 0,-1 0 1,0 0-1,0 0 0,-1 0 0,1-1 1,-1 1-1,-1-1 0,1 0 0,-1 1 1,-2 1-18,-1 1 0,-1 0 5,1 0 0,0 1-1,0 0 1,1 0 0,0 1-5,4-6-6,0 1 0,0-1 0,1 0 0,-1 1 0,1-1 0,1 1 0,-1 0 0,0-1 0,1 1 0,0 0 0,0-1 0,1 1 0,0 3 6,2 4-6,0 0 1,1-1-1,0 0 0,1 0 0,1 0 0,-1 0 1,2-1 5,14 31-8,-15-26 20,-1 0-1,0 0 1,-1 0-1,0 1 1,-2-1 0,0 1-1,0 0 1,-1 0-1,-2 8-11,1-20 15,0-1-1,-1 1 0,0 0 1,0 0-1,0 0 0,0 0 0,0-1 1,-1 1-1,0-1 0,0 1 1,0-1-1,0 1 0,0-1 1,-1 0-1,1 0 0,-1 0 1,0-1-1,0 1 0,0-1 1,-1 2-15,-2 0 28,0 0 1,-1 0 0,1-1-1,-1 1 1,0-2 0,0 1 0,0-1-1,0 0 1,0 0 0,-5 0-29,7-2 19,5-1-135,-1 0 1,1 0 0,0 0 0,0 0-1,0 0 1,1 0 0,-1 0 0,0 0 0,0 0-1,0 0 1,1 0 0,-1 0 0,1 0-1,-1 0 1,1 0 0,-1-1 115,21-22-2070,-4 6-1068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7:10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478 1 8996,'0'0'1825,"0"0"-721,0 0-303,-94 119-353,69-46-96,-7 8 240,-1-5 81,-6-2 159,-6-5 33,-2-8-193,-1-8-48,6-6-432,7-13 48,10-14-208,13-11-32,12-9 0,0-9-592,0-20-7284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7:10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821 78 7539,'0'0'1796,"0"0"-134,0 0 254,-22-5-508,-5-2-1051,9 2-128,0 1 1,0 1 0,0 0-1,0 2 1,0 0-1,-6 1-229,-121 2 1813,-10 0 427,-9-8-2240,147 5 95,-1-2 1,1 0-1,0-2 1,0 1-1,-10-6-95,-36-11 155,111 23-659,-6 7-259,12 3-4693,-24-11-4303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7:11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129 738 8020,'0'0'1782,"0"0"171,0 0-267,0 0-691,-10-29-357,2 6-502,-1-1 25,1 1 0,2-1 0,0 0 1,1 0-1,2-1 0,0 0 0,2-14-161,1 12 193,1-16 191,-2-1 1,-2 1 0,-1 0-1,-3 0 1,-2-5-385,-7-6 295,6 24-12,2 0 0,1 0 0,1-3-283,6 33 0,0-1-1,0 1 0,0 0 0,0-1 0,0 1 1,0 0-1,0-1 0,0 1 0,0 0 1,0-1-1,0 1 0,0 0 0,1-1 1,-1 1-1,0 0 0,0 0 0,0-1 1,0 1-1,0 0 0,1-1 0,-1 1 0,0 0 1,0 0-1,1-1 0,-1 1 0,0 0 1,0 0-1,1 0 0,-1 0 0,0-1 1,0 1-1,1 0 0,-1 0 0,0 0 1,1 0-1,-1 0 0,0 0 0,1 0 0,-1 0 1,18 2-19,13 10-601,-28-11 190,-1 1-1,1 0 1,-1 0 0,1 0 0,-1 1 0,0-1 0,0 1 0,0-1 0,0 1 430,16 27-9199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7:12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3137,'0'0'1193,"0"0"-526,0 0 179,0 0 914,0 0-121,0-4-228,0 9-1328,-1 50 170,3 1 0,2-1 1,2 0-1,11 36-253,-5-42 102,91 313 1298,-101-354-1416,-2-7 0,0 0 0,0 1 0,0-1 0,1 0 0,-1 1 0,0-1-1,1 0 1,-1 1 0,1-1 0,0 0 0,-1 0 0,1 0 0,0 0 0,0 0 0,0 1 0,0-1-1,0-1 1,0 1 0,0 0 0,0 0 0,0 0 0,0 0 0,0-1 0,1 1 0,-1-1 0,0 1 16,3 0-3053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7:29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1 192,'0'0'414,"0"0"1749,0 0 4430,0 0-4384,2 0-2111,28 1-23,377 59 2107,-32-3-1320,612 28-37,-858-76-708,564 57-7,-478-43-76,63-4 118,186-14-152,-214-19 38,22 1-31,1055 13 959,-1177-8-751,0 0-24,291 8-106,-438 0-5709,-3 0-5368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7:40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68 96,'0'0'5645,"0"0"-3569,0 0-1281,0 0-267,0 0 3,0 0-80,0 0-214,0 0-151,0 0-6,0 0-27,0 0-5,0 0 51,0 0 74,0 0 257,0 0 71,0 0-138,0 0-133,0 0-86,0 0-27,0 0-45,0 0-18,0 0-1,0 0-13,0 0 72,0 0 104,0 0 99,0 0-30,0 0-29,0 0-63,0 0-28,0 0-37,0 0 21,0 0 52,0 0 33,0 4 60,-9 155 50,1 5-315,8-20-23,0-143-22,0-1-16,-1-14-113,-3-61 107,-6-160 15,10 216 21,-1 5-7,1 0 0,1 0 0,0 0 0,1-1 0,1 0 9,-1 10-3,-1 0 0,1 0 0,0 0 0,1 0 1,-1 0-1,1 1 0,0-1 0,1 1 0,-1 0 0,1 0 0,-1 0 0,1 0 0,0 0 0,1 1 0,-1-1 3,3 0-1,1-1-1,-1 1 1,1 0 0,0 0-1,0 1 1,0 0-1,0 0 1,0 1-1,1 0 1,2 0 1,15-1 6,1 2-1,18 0-5,-30 1 11,-7 1-5,0 0 1,-1 0-1,1 0 0,-1 1 0,1 0 0,-1 1 0,0 0 0,0 0 0,0 0 0,0 1 0,0 0 0,-1 0 0,0 1 0,0 0 0,0 0 0,0 0 0,-1 1 0,0-1 0,0 1 0,3 5-6,-1 0 10,1 1 0,-2-1-1,0 1 1,0 0 0,-1 1-1,-1-1 1,0 1-1,0 0 1,-1 0 0,-1 0-1,0 12-9,-1-15 2,1 19 12,-2 0 0,-3 25-14,2-46 1,0 1 1,-1-1 0,0 1-1,0-1 1,-1 0 0,0 0-1,0 0 1,-1-1 0,0 1 0,-1-1-1,-3 6-1,-1-3 73,-1 1 0,1-1-1,-1-1 1,-1 0 0,0 0 0,0-1 0,-1 0-1,0-1 1,0 0 0,-1-1 0,-10 3-73,3-2 118,-1-1 1,0-2 0,0 0 0,-1-1 0,1-1 0,-1-1 0,-3 0-119,8-1 734,16 0-702,1 0-19,0 0-24,1-2-18,3-2-152,1 0 0,-1 0 0,1 0 0,0 1 0,0-1 0,0 1 0,0 0 0,1 1 0,-1-1 0,6 0 181,-4-1-805,12-2-3554,-4 5-2324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7:42.1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70 260 6579,'0'0'1673,"0"0"-609,0 0-402,0 0-83,0 0 64,0 0-136,-3-1-337,-10-2-146,10 3-32,3 0 54,0 0 23,0 0 86,0 0 77,0 0 35,0 0-6,0 0-58,0 0-86,0 0-58,0 0-11,0 0 5,0 0 28,0 0 23,0 0 2,0 0 41,0 0 58,0 0 49,0 0 31,0 23 249,-1 83-338,-3 0 0,-13 61-196,15-162-21,-1-7-28,0-14-33,1-292 103,2 291-22,2-1 0,0 1-1,1 0 1,0 1 0,2-1-1,0 1 1,1-1 0,0 1-1,1 1 1,1-1 0,1 1-1,1 0 2,-4 6 2,1-1-1,0 1 0,1 1 0,0 0 0,0 0 0,1 0 0,0 1 0,0 0 0,1 1 0,0 0 0,0 0 0,0 1 0,1 1 0,-1 0 0,1 0 0,0 1 0,0 0 0,6 0-1,-6 1 2,-3 1 0,-1-1 0,1 1 0,0 1 0,0-1 1,0 1-1,-1 1 0,1-1 0,0 1 0,1 1-2,-8-1 4,0-1-1,-1 1 0,1-1 0,0 1 1,-1 0-1,1-1 0,-1 1 0,1 0 1,-1 0-1,1-1 0,-1 1 1,1 0-1,-1 0 0,0 0 0,0 0 1,1-1-1,-1 1 0,0 0 0,0 0 1,0 0-1,0 0-3,1 24 23,-2-18-19,1-4-2,0 1-1,-1-1 1,1 1-1,-1-1 0,0 0 1,0 1-1,-1-1 1,1 0-1,-1 0 0,1 0 1,-1 1-1,0-2 1,0 1-1,-1 0 1,1 0-1,0-1 0,-1 1-1,-8 7 8,0-1-1,-1 0 1,-7 4-8,4-3 1,-14 9 22,-1-2 0,-7 2-23,8-4 13,28-15-13,0 1-1,0-1 1,0 1 0,0-1 0,1 1-1,-1 0 1,0-1 0,0 1-1,1 0 1,-1-1 0,0 1-1,1 0 1,-1 0 0,1 0-1,-1 0 1,1 0 0,0 0-1,-1-1 1,1 1 0,0 0-1,-1 0 1,1 0 0,0 0-1,0 0 1,0 0 0,0 0-1,0 0 1,0 0 0,0 0-1,0 0 1,1 0 0,-1 0-1,0 0 1,1 0 0,-1 0-1,1 0 1,0 2-5,0 0-1,1 0 1,-1-1-1,1 1 1,0-1-1,0 1 1,0-1 0,1 1-1,-1-1 1,0 0-1,3 1 6,23 15-3,2-2-1,3 1 4,38 21-14,-67-36-34,0 1 1,-1-1 0,1 1-1,-1 0 1,1 0-1,-1 0 1,0 0 0,0 1-1,0-1 1,-1 1-1,1 0 1,-1 0-1,0 0 1,0 0 0,0 0-1,-1 0 1,1 0-1,-1 1 1,0-1 0,0 1-1,-1-1 1,1 1-1,-1-1 1,0 1 0,0-1-1,-1 4 48,0-4 2,1-1 0,-1 0 0,0 0 0,0 0 1,0 0-1,0 0 0,-1 0 0,1 0 0,-1 0 0,1 0 0,-1 0 0,0-1 0,0 1 0,-1-1 0,1 0 0,0 1 0,-1-1 0,0 0 1,1 0-1,-1-1 0,0 1 0,-2 0-2,-10 6 139,0-2 1,0 1 0,-1-2-1,-1 0-139,7-2 141,-22 6 141,-1-1 1,0-2 0,0-1 0,-1-2 0,1-1-1,-12-1-282,45-1-77,3 0-70,7-1-304,0 1 0,-1-2 0,1 1 0,2-2 451,23-6-4571,-17 4-86,-6 1-713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7:42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0 8084,'0'0'2518,"0"0"-869,0 0-462,0 0-216,-22 28-320,-19 23-261,-9 18-390,46-63 31,0 0 1,1 0-1,0 1 1,0-1 0,0 1-1,1 0 1,0-1-1,0 1 1,1 0-1,-1 0 1,2 0 0,-1 0-1,1 0 1,0 0-1,1 7-31,0 7 66,-2-5-31,2-1 0,0 1 0,0-1 0,4 13-35,-4-23 5,1 0 0,0 1 1,0-1-1,1 0 1,-1 0-1,1 0 1,0 0-1,1-1 1,-1 1-1,1-1 0,0 0 1,0 0-1,0 0 1,3 1-6,0 0-13,0 0 0,0-1 0,1 0 0,0 0 0,0-1 1,0 0-1,0-1 0,0 1 0,0-1 0,1-1 0,-1 0 0,1 0 1,-1-1-1,1 0 0,-1 0 0,1-1 0,-1 0 0,3-1 13,-3 1-787,1-1 1,-1 0-1,0-1 0,0 0 0,0-1 0,0 1 0,0-2 1,-1 1-1,1-1 0,4-4 787,-3-2-5136,-8 2 2199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7:43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0 548 9172,'0'0'1446,"0"0"-1134,0 0-280,12-20 64,0-2-55,15-25 116,17-45-157,-7 2 54,-11 23 31,3 2 0,15-21-85,-42 83 16,23-34 80,-24 35-50,0 1 0,0 0-1,0-1 1,0 1-1,1 0 1,-1 0-1,0 0 1,0 0 0,1 0-1,-1 0 1,1 0-1,-1 0 1,1 1-1,0-1 1,-1 0 0,1 1-1,-1 0 1,1-1-1,0 1 1,-1 0 0,1 0-1,1 0-45,-2 0 39,-1 0-1,1 0 1,0 1-1,0-1 0,-1 0 1,1 1-1,0-1 1,0 0-1,-1 1 1,1-1-1,-1 1 1,1 0-1,0-1 1,-1 1-1,1-1 1,-1 1-1,1 0 1,-1-1-1,1 1-38,9 17 340,0 1 0,-1 0-1,-1 0 1,0 0 0,2 15-340,6 26 142,1 22-142,-8-18-124,-2 0 1,-2 29 123,-3 3-8533,-2-95 2802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7:43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80 354 2337,'0'0'5363,"0"0"-3090,0 0-385,0 0-527,0 0-497,-80-123-543,98 116-81,19-2 80,13 3-80,15 6-160,-3-5-80,2 1-64,-44-1-5587</inkml:trace>
  <inkml:trace contextRef="#ctx0" brushRef="#br0" timeOffset="1">916 0 4978,'0'0'4066,"0"0"-3041,0 0-113,24 159 96,-24-94-47,0-4-225,0-8-320,0-8-239,0-14-129,0-1-16,8-19-32,-1-11-96,-2 0-2178,5-20-1823,-5-21 2000,-5 17-2161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22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0 6355,'0'0'2553,"0"0"-859,0 0-69,0 0-425,0 0-292,0 0-233,-17 16-230,4-4-381,4-5-46,1 1 0,-1-1 0,2 2 1,-1-1-1,1 1 0,0 0 0,1 1 0,0-1 0,0 1 0,1 0 0,1 1 0,0-1 0,0 2-18,-3 16 56,2 0 0,1 0 0,2 1 0,0 0 0,2-1 0,2 11-56,-2-36-1,1 1 1,-1-1-1,1 1 1,0-1-1,0 1 0,0-1 1,1 0-1,-1 1 1,1-1-1,0 0 0,0 0 1,0 0-1,0 0 0,0-1 1,1 1-1,-1-1 1,1 1-1,0-1 0,0 0 1,0 0-1,0 0 1,0 0-1,0 0 0,0-1 1,0 0-1,1 1 1,-1-1-1,1 0 0,-1-1 1,1 1-1,-1-1 0,2 1 1,4 0-22,0-1-1,0 1 1,-1-1-1,1-1 0,0 0 1,0 0-1,-1-1 1,1 0-1,-1 0 0,1-1 1,-1 0-1,7-4 23,9-8-11,-1 0 0,-1-2-1,-1-1 1,1-2 11,-22 20 13,1 1-1,-1-1 1,1 1 0,-1-1 0,1 1 0,-1-1-1,1 1 1,-1-1 0,0 1 0,1 0 0,-1-1-1,0 1 1,0 0 0,1-1 0,-1 1 0,0 0-1,0-1 1,0 1 0,0 0 0,0-1 0,0 1-1,0 0 1,0-1 0,0 1 0,0 0 0,-1-1-1,1 1-11,1 30 4,-1-30 7,1 19-98,-1-13-139,1 0 1,-1 0 0,0-1-1,0 1 1,-1 0 0,0 0 0,0-1-1,0 1 1,-1-1 0,0 2 224,-3-4-1932,0-3-1256,-2-1-726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7:44.4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90 6115,'0'0'1569,"0"0"-993,0 0 384,0 0-576,0 0-208,140-85 33,-120 80-49,-6 5-64,-1 0 0,-6 0-96,-7 0-1601,0 7-1648</inkml:trace>
  <inkml:trace contextRef="#ctx0" brushRef="#br0" timeOffset="1">45 231 7700,'0'0'2609,"0"0"-1377,0 0-1104,0 0 80,0 0-31,0 0 47,90 29-80,-60-34-48,-1 1 16,-6 2-112,-3-1-705,-20 3-2464,0 0-3234</inkml:trace>
  <inkml:trace contextRef="#ctx0" brushRef="#br0" timeOffset="2">13 504 11237,'0'0'1585,"0"0"-1473,0 0-16,0 0 0,0 0-32,139-14-32,-94-8-32,-5-3-48,-30 16-3682,-3 5-2032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7:45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0 220 7876,'0'0'3681,"0"0"-2688,0 0-753,0 0 112,5 165 16,-5-116 80,0-8-288,0-8-96,0-13-48,0-8 65,0-3-81,0-9-289,0 0-2160,0-14 160,0-26 769,0 20-978,0-5-1519</inkml:trace>
  <inkml:trace contextRef="#ctx0" brushRef="#br0" timeOffset="1">5 170 3073,'0'0'3842,"0"0"-1857,0 0-544,0 0 272,0 0-1025,0 0-192,150-121-224,-118 108-160,0-3 32,-2 7-80,-5-2 0,-8 11 0,-2 0-48,-7 0-16,-3 0-768,-5 5-1601,0 6-512,0-2-5075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7:45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 12534,'0'0'2225,"0"0"-1713,0 0-496,0 0 48,0 0 16,0 0 48,159-20-48,-111 11 16,-9-2-64,-6 6-16,-8 1-16,-25-1-2097,0 5-3281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7:49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0 144,'0'0'2876,"0"0"-1347,0 0-518,0 0-85,0 0-46,0 0-218,-6 1-241,-1 1-247,-5 1-125,0-2 3167,12 39 1960,0-37-5175,0 1-1,0-1 1,1 0 0,-1 1 0,1-1-1,0 0 1,0 0 0,0 1 0,0-1-1,0 0 1,1 0 0,-1 0 0,1 0-1,0-1 1,0 1 0,0 0 0,0-1-1,3 3 0,11 14 3,-10-10 5,1-1 0,-1-1 0,2 0 0,-1 0 0,1 0 0,0-1 0,0 0 0,1 0 0,0-1 0,6 3-8,2 0-3,-13-6 2,-1 0 0,0-1-1,0 1 1,1-1 0,-1 0-1,1 0 1,-1 0 0,3 0 1,67 3 59,63-3-59,-65-2 10,-67 0-8,1 0 1,-1-1-1,0 1 0,0-1 0,0 0 1,0-1-1,0 1 0,0 0 1,3-4-3,7-3 40,7-6-3,-17 12-37,0 0 1,0 0-1,1 0 1,-1 1-1,1-1 0,-1 1 1,1 0-1,3 0 0,-5 0 25,1 0 0,-1 0-1,0-1 1,0 1 0,0-1 0,0 0-1,0 1 1,0-1 0,0-1-25,1-1 12,2-1 13,-4 4-18,0-1-1,0 1 0,0 0 1,0 0-1,1-1 0,-1 2 1,1-1-1,-1 0 0,1 0 1,0 1-1,-1 0 0,1-1 0,0 1 1,0 0-1,2 0-6,0 0-23,-5 1-331,1 0 1,-1 0-1,1 0 1,-1-1-1,1 1 1,-1 0-1,1 0 1,-1 0-1,1 0 1,-1 0 0,1 0-1,-1 0 1,1 0-1,-1 1 1,1-1-1,-1 0 1,1 0-1,-1 0 1,1 0-1,-1 1 1,0-1-1,1 0 1,-1 1 0,1-1-1,-1 0 354,8 8-8572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7:51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5250,'0'0'1991,"0"0"-932,0 0-632,0 0 93,0 0 48,0 0-168,11 24-39,40 78-41,-47-95-288,0 0-1,1 0 1,0-1 0,0 1 0,1-1 0,0 0 0,0-1 0,0 1-1,0-1 1,1-1 0,0 1 0,0-1 0,1 0 0,-1 0 0,1-1-32,5 3 63,-5-2-9,0-1-1,1 1 1,-1-2-1,1 1 1,-1-1-1,1-1 1,0 1 0,-1-1-1,1-1 1,0 0-1,0 0 1,0-1-1,0 0 1,0 0-1,2-2-53,7-2 144,-1-1 0,0 0-1,-1-2 1,0 0-1,0 0 1,12-10-144,4-4 215,-20 13-137,1 0-1,0 2 1,11-6-78,-12 13-1713,-12 5-2040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7:52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 5394,'0'0'1647,"0"0"-1018,0 0-397,0 0 104,3 25 198,13 77 45,-14-91-427,0 0 1,1-1-1,1 1 1,0-1-1,0 0 0,1 0 1,0 0-1,1-1 1,0 0-1,0 0 0,1 0 1,0-1-1,3 2-152,-1 1 164,6 5-69,0-1-1,1 0 1,1-1 0,0-1 0,1-1-1,0 0 1,1-1 0,0-2-1,1 1 1,0-2 0,16 4-95,2-2 51,0-1 0,0-2 0,1-2-1,0-1 1,0-2 0,2-2-51,-18 0 50,1-1 0,13-2-50,-27 1 10,-1 0 0,1-1 0,-1 0 1,0 0-1,1-1 0,-1 0 0,3-3-10,20-14 29,0-1 0,-2-2 1,0-1-1,4-7-29,31-27 27,-55 51-24,-1-1-1,-1 0 1,0 0-1,0-1 1,-1 0-1,0-1 1,2-4-3,7-17 32,11-30-32,9-20 14,-11 42 552,-25 40-332,0 0 47,0 0-31,0 0-66,0 0-48,0 0-47,2 0 20,3 0-391,15 2 1122,-20-2-1048,1 1 1,-1-1-1,1 0 1,-1 1-1,0-1 1,1 1-1,-1-1 1,0 0-1,1 1 1,-1-1-1,0 1 1,0-1-1,1 1 0,-1-1 1,0 1-1,0-1 1,0 1-1,0-1 1,0 1-1,0-1 1,0 1-1,0-1 1,0 1 207,0 6-8695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7:57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3 525 4594,'0'0'1398,"0"0"-35,0 0-47,0 0-369,0 0-518,-2 2-311,110-74 2880,-59 44-2215,2 2-1,2 1 1,29-7-783,169-49 716,-163 54-613,-51 16-59,210-62 49,-177 57 20,-1 2 0,47-1-113,236-7 189,-295 18-185,0-3 0,15-6-4,-23 4 23,1 2 1,0 2-1,5 2-23,-24 3-3,28 1 18,1-3 0,-1-2 0,52-11-15,-61 7 17,1 3-1,0 2 1,43 3-17,-57 0 9,-22 2-1,1 0-1,-1 1 0,0 0 1,-1 2-1,1 0 1,-1 0-1,0 1 0,0 1 1,0 1-8,17 6 0,7 5 52,-2 2 1,22 16-53,-14-8 23,-7-4 30,30 29-53,-29-23 71,14 7-71,-38-29 7,0-1 0,1 0 1,0 0-1,0-2 0,14 5-7,-16-8 7,-1 1 1,0 1-1,0 0 1,0 1-1,0 0 1,-1 1-1,0 0 1,-1 1-1,0 0 1,2 2-8,-10-8-8,0 0 0,1 0 0,-1 0 0,0 0 1,1-1-1,-1 1 0,1-1 0,-1 1 0,1-1 0,0 0 1,-1 0-1,1 0 0,0-1 0,0 1 0,0-1 8,-1 0-2243,-2 0-5123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8:00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1 724 6803,'0'0'811,"0"0"926,0 0-336,0 0-364,0 0-404,-1-7-393,1 2-216,1 0 1,-1 1-1,1-1 0,0 0 1,0 1-1,0-1 1,1 0-1,-1 1 1,1 0-1,0-1 0,1 1 1,-1 0-1,1 0 1,-1 0-1,1 1 0,0-1 1,2-1-25,14-15 117,0 1-1,17-11-116,-25 20 11,176-141 1291,-151 126-1100,1 2 0,0 1 0,2 2 0,21-8-202,56-14 172,2 5 0,80-13-172,-82 22-22,237-49 475,-265 63-217,1 3 0,1 4 0,2 4-236,204-8 703,-164 3-472,106 6 466,-128 3-588,-9 4 120,-1 5 0,95 21-229,-61-8 99,-13-1 83,63 23-182,56 35 104,-121-40-69,-98-32-25,-1 1 0,0 2 0,0 0 1,-1 1-1,-1 0 0,10 10-10,90 51 37,-72-47-8,-36-22-22,-1 0 1,0 1-1,0 1 1,5 3-8,33 21 6,-35-24-1,-1 1 0,0 0 0,0 1 1,1 2-6,0-1 63,0 0-1,1 0 1,3 0-63,-14-8 4,47 34 188,-19-10 72,-27-24-244,-1 1 0,0-1 0,0 0 0,1 0 1,-1 0-1,1 0 0,-1 0 0,1 0 0,1 0-20,8 0-7760,-12-1-4561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8:28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65 544,'0'0'1625,"0"0"3705,0 0-325,0 0-3535,0 0-875,0 0-328,-17 15-216,17-15-51,-20 18 12,0 0 0,-2 6-12,21-24 1,1 0 0,0 0 0,0 1-1,-1-1 1,1 0 0,0 0 0,0 1 0,0-1 0,0 0 0,-1 0 0,1 1 0,0-1 0,0 0 0,0 1-1,0-1 1,0 0 0,0 1 0,0-1 0,0 0 0,0 1 0,0-1 0,0 0 0,0 1 0,0-1 0,0 0-1,0 0 1,0 1 0,0-1 0,0 0 0,1 1 0,-1-1 0,0 0 0,0 0 0,0 1 0,1-1-1,12 5 56,28-5 93,-28 0-87,52-1 219,0-3-1,51-9-280,-85 7-62,0-1 0,0-1 0,-1-1 0,0-2 0,0-1 0,23-14 62,-42 19-613,-10 6 145,0-1 1,0 1 0,1 0 0,-1-1 0,0 1 0,-1-1 0,1 0 0,0 1 0,0-1-1,0 1 1,-1-1 0,1 0 0,-1 0 0,0 1 0,1-1 0,-1 0 0,0 0-1,0 0 1,0 1 0,0-1 0,0 0 0,-1 0 0,1 0 467,-4-4-1491,-4 1-68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8:29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0 336,'0'0'1913,"0"0"1718,0 0-2582,0 0-660,26 1 177,86 8 101,-104-8-552,0 0 1,-1 1-1,1 0 1,0 1-1,-1 0 1,1 0-1,-1 0 1,0 1-1,0 0 1,0 1-1,-1 0 1,1 0-1,-1 0 1,0 0-1,-1 1 1,2 1-116,4 4 182,-5-4-37,-1 0 0,1 0 1,-1 0-1,0 0 0,-1 1 1,0 0-1,0 0 0,-1 0 1,0 1-1,0-1 0,-1 1 1,0-1-1,0 1 0,-1 0 1,0 0-1,-1 8-145,0-5 139,0-1 0,-2 1 0,1-1 0,-1 0 0,-1 1 0,0-1 0,0 0 0,-1-1 0,-1 1 1,1-1-1,-2 0 0,-4 8-139,-19 20 356,-2-1 0,-25 25-356,54-61-478,1 1 0,0 0 1,0-1-1,0 1 0,1 0 0,-1 0 1,0 0-1,1 0 0,-1 0 0,1 0 1,0 0-1,-1 0 0,1 0 0,0 0 1,0 0-1,1 0 0,-1 0 0,0 1 478,1 6-1541,-1-5-83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23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0 169 2193,'0'0'6595,"0"0"-3986,0 0-816,0 0-1009,0 0-431,0-126 79,40 108 240,7 5-384,-2 6-192,0 3-16,-3 4-48,-4 0-32,-6 0-160,-30 6-2401,-2 6-3538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8:44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70 32,'0'0'7886,"0"0"-6136,0 0-1662,13 6-61,-2-1-18,-2 0-1,1 0-1,-1-1 1,1 0-1,0-1 1,1 0-1,-1 0 1,0-2 0,7 2-8,174 2 1113,-109-5 209,77 10-1322,-83-4 394,0-4 0,47-5-394,-112 3 7,23-3 215,-1-1 1,20-6-223,23-3 252,-36 7-203,221-23 243,1 24-168,-175 6-106,-60-3-2,0-1 1,0-1 0,0-1 0,12-5-17,-5 1 28,0 2-1,14 0-27,192-6 564,68 12-564,-164 1 221,71-1-24,231 3 321,-340 2-499,146 3 63,-166-8-155,56 0 427,0 6 0,88 16-354,359 64 672,-559-81-633,-11-3 19,0 2-1,-1 0 0,1 1 1,-1 1-1,0 0 0,-1 1 0,4 3-57,-18-6-1763,-3-1-6091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9:08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1 7812,'0'0'629,"0"0"324,0 0 274,0 0 101,0 0-202,-19 10-387,-57 32-429,76-41-308,-1-1 0,0 1 0,0-1 1,1 0-1,-1 1 0,0-1 0,1 1 1,-1 0-1,1-1 0,-1 1 0,1-1 0,-1 1 1,1 0-1,-1-1 0,1 1 0,0 0 1,-1 0-1,1-1 0,0 1 0,-1 0 0,1 0-2,10 8 23,22 6 75,1-2 0,0-1 0,17 4-98,112 22 280,-60-20 43,1-4 1,43-3-324,210-3 369,-176-6-246,26 1-86,152 3 121,61 22-158,-396-25 7,38 1 138,-362-22-57,68 1-70,-352 13 42,348 5-42,-281 1 11,496-2-37,-65-2-6,79 1 18,0 0 1,0 0-1,1-1 0,-1 0 0,1-1 1,-1 0-1,1 0 0,0 0 0,-2-2-4,8 5-1,1 0 1,0 0-1,0 0 0,0 0 1,0 0-1,0 0 0,0 0 0,-1 0 1,1-1-1,0 1 0,0 0 0,0 0 1,0 0-1,0 0 0,0 0 0,0 0 1,0 0-1,-1 0 0,1 0 0,0 0 1,0-1-1,0 1 0,0 0 0,0 0 1,0 0-1,0 0 0,0 0 1,0 0-1,0-1 0,0 1 0,0 0 1,0 0-1,0 0 0,0 0 0,0 0 1,0 0-1,0-1 0,0 1 0,0 0 1,0 0-1,0 0 0,0 0 0,0 0 1,0 0-1,0-1 0,0 1 0,0 0 1,0 0-1,1 0 0,-1 0 0,0 0 1,0 0-1,0 0 0,0 0 1,0 0-1,0-1 0,0 1 0,0 0 1,1 0-1,13-3-40,170 1 30,-88 4 75,226 10 253,26 17-317,-205-16-2,-100-9-9,90 8-2,82 19 13,-202-29 4,-11-2-2,0 0 0,-1 0 0,1 1 1,0-1-1,-1 0 0,1 1 0,0-1 0,-1 0 1,1 1-1,-1 0 0,1-1 0,-1 1 1,1 0-1,-1 0 0,0 0 0,1 0 0,-1 0 1,0 0-1,0 0 0,1 1-2,-2 1 19,-7 0 2,-34 3-1,0-2 0,0-2 0,-41-3-20,27 1 4,-16 0-1,-252 5 52,237 0-24,2 4 0,-65 16-31,148-25 2,-1 0 0,0 1 0,0-1 1,1 0-1,-1 1 0,0 0 0,1-1 0,-1 1 0,1 0 0,-1 0 0,1 0 1,-1 0-1,1 0-2,1-1 0,0 0 0,0 1 0,0-1 0,0 0 0,0 1 0,0-1 0,0 0 0,0 1 1,0-1-1,0 0 0,1 1 0,-1-1 0,0 0 0,0 0 0,0 1 0,0-1 0,1 0 1,-1 0-1,0 1 0,0-1 0,1 0 0,-1 0 0,0 1 0,0-1 0,1 0 0,-1 0 0,0 0 1,1 0-1,-1 0 0,0 0 0,1 1 0,-1-1 0,0 0 0,1 0 0,-1 0 0,0 0 0,49 11-10,38-1 16,1-3-1,20-3-5,181-10 16,-97-9 36,70-19-52,-49 6-1372,-199 27-4460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9:09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1 167 11077,'0'0'1086,"0"0"-211,0 0-579,0 0-157,2 6 184,-1-4-294,0-1 1,0 1-1,0 0 1,1 0-1,-1 0 1,1-1-1,-1 1 1,1 0-1,0-1 1,-1 0-1,1 1 1,0-1-1,0 0 1,0 0-1,0 0 1,0 0-1,0 0 1,0 0-1,0-1 0,0 1 1,0-1-1,3 1-29,8 0 92,0 0-1,1-1 0,11-1-91,6 0 97,-14 1-158,47 1 364,-1-4-1,37-6-302,-81 6-247,0-1-1,0 0 0,-1-1 0,0-2 0,1 1 0,-2-2 0,1-1 0,-1 0 0,-1-1 1,11-8 247,-23 15-533,-1 0 0,0 0 0,0 0 0,0-1 0,0 1 0,0-1 0,-1 0 0,1 0 0,-1 0 0,0 0 0,0 0 0,-1 0 0,1-1 0,-1 1 0,0-1 0,0 1 1,0-1-1,-1 1 0,0-1 0,0 1 0,0-3 533,0-10-1369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9:10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0 9284,'0'0'1702,"0"0"-1288,0 0-179,19 25 125,6 6-190,87 116 692,-94-122-647,-1 1-1,-1 0 1,-2 1-1,6 14-214,-17-32 29,0-1 0,0 1 0,-1 0 0,0 0 0,0 0 0,-1 0 0,0 0 0,-1 0 0,1 0 0,-2 0 0,0 0 0,0 0-1,0 0 1,-1 0 0,-1 0 0,1 0 0,-3 3-29,-7 9 85,-1 0 0,0-2 0,-2 1 0,0-2 0,-1 0-1,-1-1 1,-2 1-85,3-3 31,-94 88 62,105-99-946,-3 4 2092,7-5-5068,0 1-4509,1-4 5520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7:47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197 272 704,'0'0'1913,"0"0"4157,0 0-4027,0 0-1720,0 0 315,0 0 469,-15-3 163,-50-12-379,28 10-238,28 6-434,9-1-109,0 0-25,5 0-202,39 0 88,-32 0 202,-34 0 69,-56 0 815,77 0-1129,1 0-123,9 0-298,57 0 410,-63-1 66,0 0 0,1 0 1,-2 0-1,1 0 0,0-1 0,0 1 0,0-1 1,0 0-1,-1 0 0,1 0 0,-1 0 0,0 0 1,0-1-1,1 1 0,0-3 17,5-4-7,7-5 10,-7 9-11,-1-2 1,-1 1 0,1-1-1,-1 0 1,0 0 0,-1-1-1,0 0 1,3-6 7,-8 14 19,1 0 0,-1-1 0,0 1 0,0 0-1,0 0 1,0-1 0,0 1 0,0 0 0,0 0 0,0-1 0,0 1-1,-1 0 1,1 0 0,0-1 0,0 1 0,0 0 0,0 0 0,0-1-1,0 1 1,0 0 0,-1 0 0,1 0 0,0-1 0,0 1 0,0 0-1,0 0 1,-1 0 0,1 0 0,0-1 0,0 1 0,-1 0 0,1 0-1,0 0 1,0 0 0,-1 0-19,-13-3 372,-22 3 7,27 0-205,9 0-166,-1 0 1,0 0 0,0 0-1,0 0 1,0 1-1,1-1 1,-1 0-1,0 0 1,0 1 0,0-1-1,1 1 1,-1-1-1,0 0 1,1 1-1,-1-1 1,0 1 0,1 0-1,-1-1 1,0 1-9,1-1-6,0 0-1,0 1 1,0-1 0,0 0 0,0 0-1,0 1 1,0-1 0,0 0 0,0 0-1,0 1 1,0-1 0,0 0 0,0 0 0,0 1-1,0-1 1,0 0 0,0 1 0,0-1-1,0 0 1,0 0 0,0 1 0,0-1 0,1 0-1,-1 0 1,0 0 0,0 1 0,0-1-1,0 0 1,0 0 0,1 0 0,-1 1-1,0-1 1,0 0 0,1 0 0,-1 0 0,0 0-1,0 0 1,0 0 0,1 1 0,-1-1-1,0 0 1,0 0 0,1 0 0,-1 0-1,0 0 1,1 0 0,-1 0 0,0 0 0,0 0-1,1 0 1,-1 0 0,0 0 0,0 0-1,1 0 1,-1 0 0,0-1 0,0 1 6,8 1-227,7 1 737,-15 1-134,-9 2-208,9-4-172,-1-1 1,0 0-1,0 1 1,0-1-1,0 0 0,0 1 1,0-1-1,0 1 1,1-1-1,-1 1 1,0 0-1,0-1 1,1 1-1,-1 0 0,0-1 1,1 1-1,-1 0 1,1 0-1,-1 0 1,1-1-1,-1 1 1,1 0-1,0 0 0,-1 0 1,1 0-1,0 0 1,0 0 3,0 0-23,1 0-1,0 0 1,0-1 0,-1 1 0,1 0 0,0-1 0,0 1 0,0-1 0,0 1 0,0-1-1,0 1 1,0-1 0,0 0 0,0 1 0,0-1 0,0 0 0,0 0 0,0 0-1,0 0 1,0 0 0,0 0 0,1 0 0,-1 0 0,0 0 23,12 0 30,-22 0 225,-24 0 175,84 2-1665,-50-2 1285,-1 0 150,0 0-16,-13 0 214,-23 0 61,35 0-427,1 0-182,2 0-28,11 0-30,-7 1 86,1-1 0,-1 0 1,0-1-1,1 1 0,4-2 122,-11 2 10,0 0 1,0-1-1,0 1 0,0 0 0,-1 0 0,1 0 0,0 0 1,0 0-1,0 0 0,0 0 0,0 0 0,0-1 1,0 1-1,0 0 0,0 0 0,-1 0 0,1 0 0,0 0 1,0-1-1,0 1 0,0 0 0,0 0 0,0 0 0,0 0 1,0 0-1,0-1 0,0 1 0,0 0 0,0 0 0,0 0 1,0 0-1,0-1 0,0 1 0,1 0 0,-1 0 0,0 0 1,0 0-1,0 0 0,0 0 0,0-1 0,0 1 0,0 0 1,0 0-1,0 0 0,1 0 0,-1 0 0,0 0 0,0 0 1,0 0-1,0 0 0,0-1-10,-13-1 292,10 2-277,0 0-1,0 0 1,0 0-1,0 0 1,1 1-1,-1 0 1,0-1-1,0 1 1,0 0-1,1 0 1,-1 1-1,0-1 1,-1 2-15,3-2-1,0 0 1,0 0-1,0 0 1,0 0-1,0 0 1,1 0 0,-1 1-1,0-1 1,0 0-1,1 1 1,-1-1-1,1 1 1,0-1 0,-1 0-1,1 1 1,0-1-1,0 1 1,0-1-1,0 1 1,0-1-1,0 1 1,0-1 0,0 1-1,1-1 1,-1 1-1,0-1 1,1 0-1,0 2 1,0-2-9,-1 0 0,1-1 0,-1 1 0,1 0 0,0 0 0,-1-1-1,1 1 1,0 0 0,0-1 0,-1 1 0,1-1 0,0 1 0,0-1-1,0 1 1,0-1 0,0 0 0,0 1 0,0-1 0,0 0 0,0 0-1,0 0 1,0 0 0,0 0 0,0 0 9,30 1-241,-22-2 128,-9 1 153,1-1-20,-1 0-1,1-1 1,-1 1 0,0 0-1,1-1 1,-1 1 0,0 0 0,0-1-1,0 1 1,0-1 0,0 1-1,0 0 1,-1-1 0,1 1 0,0-1-1,-1 1 1,1 0 0,-1 0-1,1-1 1,-1 1 0,0 0 0,0 0-1,1 0 1,-1-1 0,0 1 0,0 0-1,0 0 1,0 0 0,0 1-1,0-1 1,0 0 0,-1 0 0,1 0-1,0 1 1,0-1 0,-1 1-1,1-1-19,-6-1 92,0 1-1,0 0 0,1 0 0,-1 0 0,0 1 0,-6 0-91,8 0 36,4 1-35,1 0 0,-1 0 0,1 0-1,-1 0 1,1 0 0,0 0 0,-1-1-1,1 1 1,0 0 0,0 0-1,0 0 1,0 0 0,0 0 0,0 0-1,0 0 1,0 0 0,0 0 0,0 0-1,1 0 1,-1 0 0,0 0-1,1 1 0,0 0-12,1 0 0,-1 0 0,0 1 0,1-1-1,0 0 1,0 0 0,-1 0 0,1-1 0,0 1-1,1 0 1,-1-1 0,0 1 0,0-1-1,1 0 1,-1 0 0,1 0 0,-1 0 0,1 0-1,-1 0 1,1-1 0,-1 1 0,2-1 12,9 2-322,1 0 0,-1-2 0,11 1 322,-21-1-105,-2 0 105,-1-1 0,1 1 0,-1 0 0,0 0 0,1 0 0,-1 0 0,0-1 0,1 1-1,-1 0 1,0 0 0,1-1 0,-1 1 0,0 0 0,0 0 0,1-1 0,-1 1 0,0 0 0,0-1 0,1 1 0,-1 0 0,0-1 0,0 1-1,0-1 1,0 1 0,0 0 0,1-1 0,-1 1 0,0 0 0,0-1 0,0 1 0,0-1 0,0 1 0,0 0 0,0-1 0,-1 1-1,1-1 1,0 1 0,0 0 0,0-1 0,0 1 0,0-1 0,-1 1 0,1-1 9,0-1 2,0 0 0,-1 0 0,1 1 1,-1-1-1,1 0 0,-1 0 1,0 0-1,1 1 0,-1-1 1,0 0-1,0 1 0,0-1 1,-1 1-1,1-1 0,0 1 1,0 0-1,-1-1 0,1 1 1,-1 0-12,-2-2 38,0 1 1,0 0 0,0 0-1,0 0 1,0 0 0,-1 1-1,1-1 1,-2 1-39,-11-2 196,1 0-1,-1 2 1,1 0 0,-5 1-196,-32 0 448,52 0-483,1 0-26,4 3-104,9 0 214,-10-2-39,-1-1 0,1 1-1,-1-1 1,1 1 0,-1 0 0,1 0 0,-1 0-1,0 0 1,0 0 0,1 0 0,0 2-10,-3-3 35,0 0-3,2 0 169,3-2 1404,-6 0-1591,-1 0 0,0 0 0,1 0 1,-1-1-1,0 1 0,0 1 0,0-1 0,0 0 1,0 1-1,0-1 0,-1 1 0,1-1 0,0 1 1,-1 0-1,-2-1-14,-19-13 96,24 15-112,0 0-2,0 0 39,0 0 0,-1 0-45,1 0 8,0 0 0,-1 0 0,1 0 0,0 0 0,-1 0 0,1 0 0,0 0 0,-1 0 0,1 0 0,0 0 0,-1 0 0,1 0 0,0 0 0,0 0 0,-1 0 0,1 0 0,0 1 0,-1-1 0,1 0 0,0 0 0,0 0 0,-1 0 0,1 1 0,0-1 0,0 0 0,-1 0 0,1 1 0,0-1 0,0 0 0,0 0 0,-1 1 0,1-1 0,0 0 0,0 1 0,0-1 0,0 0 0,0 1 16,0 1-10,0 0 0,0 0-1,0 1 1,1-1 0,-1 0 0,1 0 0,-1 1-1,1-1 1,0 0 0,0 0 0,0 0-1,0 0 1,0 0 0,0 0 0,1-1 0,-1 1-1,1 0 1,-1 0 0,1-1 0,0 1 0,-1-1-1,1 0 1,0 0 0,0 1 0,0-1-1,1 0 11,4 2-44,-1-1 0,0 0 0,1-1-1,-1 1 1,1-1 0,0 0-1,0-1 1,-1 0 0,1 0 44,-6 0-4,0 0 0,0-1-1,0 1 1,0-1 0,0 0 0,0 1 0,0-1 0,0 1 0,0-1 0,0 0 0,0 0 0,-1 0 0,1 0-1,0 1 1,-1-1 0,1 0 0,0 0 0,-1 0 0,1 0 0,-1 0 0,0 0 0,1-1 0,-1 1 0,0-1 4,10-34-11,-9 29 5,2-5 11,0 0 1,-1 0-1,-1-1 0,0 1 1,-1-1-1,0 1 0,-1-1 1,-2-10-6,2 21 0,1 1 1,-2 0 0,1-1-1,0 1 1,0 0-1,0 0 1,-1 0 0,1 0-1,0 0 1,-1 0 0,1 0-1,-1 0 1,1 0-1,-1 1 1,1-1 0,-1 1-1,0-1 1,1 1 0,-1 0-1,0-1 1,1 1-1,-1 0 1,0 0 0,-1 0-1,-4 0-13,0 0 0,0 0 1,0 1-1,-1 0 1,-1 1 12,4-1-6,1 1 0,-1 0 0,1 0 1,0 1-1,0-1 0,0 1 0,0 0 0,0 0 1,1 0-1,0 0 0,-1 0 0,1 1 1,0 0-1,0 0 0,1 0 0,-1 0 1,1 0-1,0 0 0,0 0 0,0 3 6,-3 5 6,2-1 0,0 1 0,0-1-1,1 1 1,0 0 0,1 0 0,0 8-6,1-18-5,0 0 0,0-1 0,0 1 0,1 0 0,-1-1-1,0 1 1,1 0 0,-1-1 0,1 1 0,0 0 0,0-1 0,-1 1 0,1-1 0,0 1 0,0-1 0,0 0 0,1 1 0,-1-1 0,0 0-1,1 1 6,1 0-9,0 0-1,1 0 1,-1-1-1,0 1 1,1-1-1,-1 0 1,1 0-1,-1 0 1,1 0-1,0 0 10,12 0-36,0 0-1,0-1 0,0 0 0,6-2 37,-13 1-14,-7 1 14,1 0 0,0 0-1,-1 0 1,1-1-1,-1 1 1,0-1 0,1 0-1,-1 0 1,1 0-1,-1 0 1,0 0-1,0 0 1,0-1 0,1 1-1,-1-1 1,0 1-1,-1-1 1,1 0 0,0 0-1,-1 0 1,1 0-1,-1 0 1,1 0 0,-1 0-1,1-3 14,0 1 0,-1-1-1,0 1 1,0-1 0,0 0-1,-1 1 1,0-1-1,0 0 1,0 0 0,0 1-1,0-1 1,-2-4-13,2 8 33,-1 0-1,1 0 1,0 0 0,-1 0-1,1 0 1,-1 0 0,1 0-1,-1 0 1,0 0 0,1 0 0,-1 0-1,0 1 1,0-1 0,1 0-1,-1 0 1,0 1 0,0-1 0,0 0-1,0 1 1,0-1 0,0 1-1,0-1 1,0 1 0,0 0-1,0-1 1,0 1 0,0 0 0,-1 0-1,1 0 1,0 0 0,-1 0-33,2 0 5,-1 0 257,0 0-1100,1 0-2657,0 0-4765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7:48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1531 7011,'0'0'1585,"0"0"-590,0 0-115,0 0 212,0 0-369,0 0-248,-5-27-241,0 2-208,0-3-6,0 0 1,2 0-1,1-1 1,1 1-1,2-22-20,19-86 92,-8 67 6,-3-5-98,-1-98 776,-11-111-776,-5 180 808,-5 1 0,-20-78-808,4 28 1127,23 135-767,4 39-4237,2-1-1146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7:50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28 632 2593,'0'0'1862,"0"0"-602,0 0-124,0 0-170,0 0-262,0 0-37,-5 0-24,-13 2-173,14-2-249,4 0-13,0 0 104,0 0 91,0 0 35,0 0-166,0 0-99,0 0-77,5-1-53,0 0-1,0 0 0,0 0 0,0-1 1,0 0-1,0 0 0,-1 0 0,1 0 1,-1-1-1,1 0 0,0-1-42,3-1 64,168-113 550,23-14 143,42-1 1308,123-43-2065,-326 160 232,2 1 0,0 1-232,-34 14-160,-5 0-1780,-6 1-4735,-20 7-1403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7:51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712 437 3426,'0'0'4274,"0"0"-2474,0 0-738,0 0 128,0 0 147,0 0-316,-14-8-212,-265-161 2483,-54-32-1499,316 191-1628,0 1-1,1-2 1,0-1 0,0 0-165,13 8 37,2 3 41,1 1-44,0 0-20,0 0-54,0 0-25,0 0-276,3 0-806,25 0-4813,-11 0-414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7:52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628 483 2209,'0'0'6416,"0"0"-3516,0 0-1331,0 0-280,0 0-204,-27-23-100,-89-77-110,10 11 395,-3 4 0,-10 1-1270,63 44 258,-29-18 177,76 55-476,8 5-363,9 6-250,75 57-4352,-53-43-806,-8-6-1936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7:52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0 454 7892,'0'0'1979,"0"0"-640,0 0-191,0 0 335,0 0-536,5-5-624,32-32 70,2 2 0,2 2 0,35-23-393,-13 10 243,40-35-17,-27 20 63,31-17-289,-102 75-219,26-14 685,-30 17-667,0-1 1,1 1-1,-1 0 1,0 0 0,0-1-1,1 1 1,-1 0 0,0 0-1,1 0 1,-1 1 0,0-1-1,0 0 1,1 0 0,-1 1-1,1-1 201,0 8-6787,-3 7 4405,1-15 1627,0 15-1993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5:33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 17 7780,'0'0'1883,"0"0"-453,0 0-403,-25-3 280,-78-9-461,93 11-731,-1 0 0,1 1-1,0 0 1,-1 1 0,-2 0-115,10 0 20,-1 0 0,1 0 0,0 0 0,0 0 0,0 0 0,0 0 0,1 1 0,-1 0 0,0 0 0,1-1 0,-1 1 0,0 1-20,2-2-40,1-1-21,4 0-33,4-1 92,-1 0-1,1 0 1,-1 0-1,1-1 1,2-1 2,25-6-4,-35 9 0,1 0 1,-1 1-1,1-1 0,-1 0 1,1 0-1,-1 0 0,1 0 1,-1 1-1,1-1 0,-1 0 1,1 1-1,-1-1 0,0 0 0,1 1 1,-1-1-1,1 0 0,-1 1 1,0-1-1,0 1 0,1-1 1,-1 0-1,0 1 0,0-1 0,1 1 1,-1-1-1,0 1 0,0-1 1,0 1-1,0-1 0,0 1 1,0-1-1,0 1 0,0 0 1,0-1-1,0 1 0,0-1 0,0 1 1,0-1-1,0 1 4,5 54 6,-4-31 1,2 0 1,0 0-1,2-1 1,0 1-1,3 4-7,-6-23 0,0 0 1,0 0-1,0 0 1,0-1-1,1 1 0,0 0 1,0-1-1,0 0 1,1 0-1,-1 0 1,1 0-1,0 0 0,0-1 1,0 0-1,1 0 1,-1 0-1,1 0 0,-1-1 1,1 1-1,0-1 1,0 0-1,0-1 1,0 1-1,1-1 0,2 0 0,-3 0-30,0 0 0,1-1 0,-1 0 0,0 0-1,1 0 1,-1-1 0,0 1 0,1-1 0,-1 0-1,0-1 1,0 0 0,0 1 0,0-2 0,0 1-1,0-1 31,1-1-32,0 0 0,-1-1 0,0 0 0,0 0 0,-1 0 0,1 0 0,-1-1 0,0 0 0,0 0 0,-1 0 0,1-1 32,8-23 2,-5 16 238,-5 39-69,-2 176-8,0-199-171,0-1-1,0 1 1,0 0-1,0 0 1,0 0 0,0 0-1,0-1 1,1 1-1,-1 0 1,1 0 0,-1 0-1,1-1 1,0 1-1,0 0 1,0-1 0,0 1-1,0-1 1,0 1-1,0-1 1,0 1-1,0-1 1,1 0 0,-1 0-1,1 0 1,-1 1-1,1-1 1,-1-1 0,1 1-1,0 0 1,-1 0-1,1 0 1,0-1 0,0 1-1,-1-1 1,1 0-1,0 1 1,0-1 0,0 0-1,0 0 1,-1 0-1,1 0 1,0-1 0,0 1-1,0 0 1,-1-1-1,1 1 1,0-1 0,0 0-1,-1 1 1,1-1-1,0 0 1,-1 0-1,1-1 9,3-1-17,0-1 0,0 0-1,0 0 1,-1-1 0,1 0-1,-1 0 1,0 0-1,-1 0 1,1 0 0,-1-1-1,0 1 1,-1-1-1,2-3 18,4-12-34,-1 0 0,0-1 0,-1-4 34,2-10 32,-6 20 20,1 1-1,1 0 1,0 1 0,1-1 0,1 1-1,0-1-51,-4 11 11,1 0 0,-1 1 0,1-1 0,0 1 0,0-1 0,0 1 0,0 0-1,0 0 1,1 0 0,-1 1 0,1-1 0,0 1 0,0 0 0,0 0 0,0 0-1,0 1 1,0-1 0,0 1 0,1 0 0,-1 0 0,0 0 0,1 1 0,0 0-11,85-3 1010,-59 3-598,0-2 0,0 0 0,27-7-412,-2-6 251,-37 10-195,0-1-1,0 2 0,1 1 1,-1 0-1,7 1-55,-25 2-56,0 0 24,-1 0 0,0 0 0,0 0-1,0 0 1,1 0 0,-1 0 0,0 0 0,0 0 0,0 0 0,0 0-1,1 0 1,-1 0 0,0 0 0,0 0 0,0 0 0,1 0-1,-1 0 1,0 0 0,0 1 0,0-1 0,0 0 0,1 0-1,-1 0 1,0 0 0,0 0 0,0 0 0,0 1 0,0-1 0,1 0-1,-1 0 1,0 0 0,0 0 0,0 0 0,0 1 0,0-1-1,0 0 1,0 0 0,0 0 0,0 1 0,0-1 0,0 0 0,0 0-1,0 0 1,0 1 0,0-1 0,0 0 0,0 0 0,0 0-1,0 1 1,0-1 0,0 0 0,0 0 0,0 0 0,0 0-1,0 1 1,0-1 32,0 16-6456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23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817 263 6803,'0'0'1377,"-26"-10"-387,-86-34 61,101 40-865,0 1 1,0 1-1,0 0 1,-1 0-1,1 1 1,-1 1-1,1 0 1,-8 0-187,-7 1 487,7-1-245,1 0-1,-1 1 1,1 1 0,-1 1-1,1 0 1,0 2-1,1 0 1,-1 0 0,-2 3-242,-9 6 62,1 0 1,1 2-1,0 1 1,2 1-1,0 1 1,1 1 0,0 1-1,2 2 1,1 0-1,1 1 1,-17 27-63,29-37-5,1 1-1,0 0 1,1 1 0,1 0-1,0 0 1,1 0 0,1 0-1,1 0 1,0 1 0,1-1-1,1 1 1,0 0 0,2-1-1,0 1 1,0-1 0,2 0-1,0 0 1,0 0 0,2 0-1,0-1 1,7 13 5,10 8-3,1-1 1,2-1-1,1-1 0,2-2 1,0-1-1,3-1 0,0-1 1,2-2-1,1-2 0,0-1 0,5 0 4,-15-10 1,0-1 1,0-2 0,1 0 0,1-2 0,0 0 0,0-2 0,0-1 0,18 0-3,-21-3 11,1-1-1,-1-1 1,1-2 0,-1 0 0,1-2-1,-1 0 1,0-2 0,-1 0 0,22-10-11,-6-2 25,0-2 0,-2-1 0,0-2 0,-2-1 0,-1-3 0,20-18-25,-18 11 26,-1-1 1,-2-2-1,-2-1 1,-1-1-1,16-31-26,-32 46 28,-2 0-1,0-1 1,-2 0-1,-1-1 0,-1 0 1,-1 0-1,-1-1 1,-1 0-1,-2 0 0,-1 0 1,0-11-28,-2 24 20,0-1 0,-1 0 0,-1 1 0,0-1-1,-1 1 1,-1 0 0,0 0 0,-1 0 0,-5-12-20,0 8 28,0 1 0,-1 0-1,0 1 1,-1 0 0,-1 1 0,-1 0-1,0 1-27,-10-8 46,-1 0-1,0 2 1,-1 1-1,-1 1 1,-1 1-1,-1 2 1,0 0-1,-5 1-45,11 5-118,0 1 0,-1 1-1,0 1 1,0 1 0,-1 1-1,1 1 1,-1 1 0,0 2 0,0 0-1,-14 3 119,37-3-204,0 0 1,0 0-1,0 1 0,0-1 0,0 1 0,0 0 0,0-1 1,0 1-1,0 0 0,0 0 0,0 0 0,0 1 1,1-1-1,-1 0 0,0 1 204,-19 23-6152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7:52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7123,'0'0'2537,"0"0"-1296,0 0-902,0 0 165,0 0 291,13 9 568,92 56 203,68 43 633,-99-51-547,16 19-1652,-18-14-348,8 1 348,-78-62-4861,-2-1-7616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7:53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1 402 9092,'0'0'1921,"0"0"-806,0 0-555,0 0 113,28-23 346,-6 5-845,57-45 559,44-25-733,161-115 419,-278 197-694,-14 9-1025,-13 7-1981,-3 4-3199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7:53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730 395 8612,'0'0'1694,"0"0"-155,0 0-149,0 0-256,0 0-259,-25-19-168,-1-1-445,-8-7 265,-1 3-1,-1 0 0,-33-15-526,-186-82 2035,6 2-1186,249 118-1724,6 1 548,12 4-288,12 15-1458,-10-1-2097,-9-5-2619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7:54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924 1 5875,'0'0'1704,"0"0"-498,0 0 176,-23 6 440,9-2-1552,-44 14 781,0 2 0,-5 5-1051,13-3 393,-402 174 2530,444-193-2893,-17 7 41,0 1 1,1 0-1,1 2 1,-1 1-1,-13 11-71,33-21-9,0 0 0,1 0 0,-1 0 0,1 1 0,0-1-1,1 1 1,-1 0 0,1-1 0,0 1 0,0 0 0,0 0 0,1 1 0,0-1-1,0 0 1,-1 5 9,2-6-316,0 0 0,0 0 0,0-1 0,0 1 0,1 0 0,0 0 0,-1-1 0,2 2 316,-2-5-137,0 0 1,0 1-1,0-1 0,0 0 1,0 0-1,0 0 0,1 1 0,-1-1 1,0 0-1,0 0 0,0 0 1,0 1-1,1-1 0,-1 0 0,0 0 1,0 0-1,0 0 0,1 0 1,-1 0-1,0 1 0,0-1 0,1 0 1,-1 0-1,0 0 0,0 0 1,1 0-1,-1 0 0,0 0 0,0 0 1,1 0-1,-1 0 0,0 0 1,1 0 136,10 0-8023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7:54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1 978 8548,'0'0'2132,"0"0"-1196,0 0-461,5-23 176,37-157 952,129-575 2914,-165 736-4134,-4 38-5931,-2-6-690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7:55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554 400 0,'0'0'8105,"0"0"-4946,0 0-1636,-26-16-192,-4-2-944,-6-3 235,0-1 0,2-2-1,-21-19-621,46 35 168,-75-64 1546,-3 4 0,-61-34-1714,140 96-1326,28 16 182,32 17-1849,-24-14-2570,-8-1-2417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7:55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1 470 11621,'0'0'1398,"0"0"-837,0 0 68,0 0 462,21-24-416,135-162 83,-104 123-505,3 2-1,2 3 1,6-1-253,-60 57 24,0 0 1,0 0 0,0 0-1,0 1 1,0-1 0,0 1-1,0-1 1,1 1 0,-1 0-1,0 0 1,1 1 0,-1-1-1,1 1 1,2-1-25,16 1-2895,-10 0-729,-9 0-6861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7:56.6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1 419 10405,'0'0'1563,"0"0"-576,0 0 30,13-25 311,-2 2-1030,-2 4-137,1 1-1,0 0 1,1 1-1,1 0 1,0 1-1,1 0 1,1 1-1,3-2-160,65-55 279,3 4 0,14-4-279,-88 67-393,-9 6-860,-8 7-217,-17 12-1572,1-3-1757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7:57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299 249 8260,'0'0'2364,"0"0"-550,0 0-264,0 0-283,0 0-136,-11-10-325,-60-52-34,-98-82 1057,122 112-1405,47 32-496,0 0-45,5 0-435,48 0-3610,-24 0-1115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7:57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9668,'0'0'2727,"0"0"-1751,0 0-821,0 0 56,6 23 339,37 149-100,-32-122-396,-5-20 1,1 0 0,2 0 0,8 19-55,-14-44 123,-3-8-3137,0 0-348,0-4-5149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24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 5218,'0'0'353,"0"0"-39,0 0 615,0 0 183,0 0-549,2 3-224,0 0-269,0 1 0,0-1 0,0 1 1,0 0-1,-1-1 0,0 1 0,0 0 0,0 0 0,0 0 0,0 0 0,-1 0 1,0 2-72,0 56 460,-1-33-289,1 215 252,3-232-475,0-9-79,1-9-94,7-36 295,-2-1-1,2-33-68,3-18 105,-11 73-48,2-1 0,0 1 0,2 0 0,0 0 0,3-4-57,-8 20-6,0 0 1,1 1 0,-1 0 0,1 0-1,0 0 1,0 0 0,0 0-1,0 0 1,1 1 0,-1-1 0,1 1-1,0 0 1,0 0 0,0 1-1,1-1 1,-1 1 0,1 0 0,-1 0-1,1 0 1,0 1 0,-1 0-1,1 0 1,0 0 0,0 0 0,0 1-1,1 0 6,-3-1 13,0 1-1,0 0 1,0 0-1,0 1 1,0-1 0,1 1-1,-1-1 1,0 1-1,0 0 1,0 0-1,0 1 1,-1-1-1,2 1-12,-2 0 15,0 0-1,0 0 1,-1 0-1,1 0 1,-1 0-1,1 0 1,-1 1-1,0-1 1,0 0-1,0 1 1,0-1-1,0 1 1,0-1-1,-1 1 1,1 0-1,-1 1-14,3 23-285,-1 0-1,-1 0 1,-1 0-1,-4 26 286,3-46-29,0-1-1,-1 1 1,0-1-1,0 0 1,-1 0-1,1 0 1,-1 0-1,-1 0 1,1 0-1,-1-1 1,0 1-1,-2 1 30,3-4 7,2-1-15,1-1 0,-1 0 0,0 1-1,1-1 1,-1 1 0,1 0 0,-1-1-1,1 1 1,0-1 0,-1 1 0,1 0-1,0-1 1,0 1 0,0-1 0,0 1-1,1 0 1,-1-1 0,0 1 8,11 31 12,-4-16 26,-5-11 44,0-1 0,-1 1 0,0-1 1,0 1-1,0 0 0,-1 0 0,0-1 0,0 1 1,0 0-1,-1 0 0,0-1 0,0 1 0,0 0 1,-1-1-1,1 1 0,-2-1 0,1 0 0,0 0 1,-1 1-1,0-2 0,0 1 0,-1 0 1,1-1-1,-1 1 0,0-1 0,0 0 0,-3 2-82,2-1 33,0-1 1,-1 0-1,0 0 0,0-1 0,0 1 0,0-1 0,0 0 0,-1-1 1,1 1-1,-1-2 0,0 1 0,-6 1-33,12-9-3028,1-6-192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7:58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0 331 10485,'0'0'1144,"0"0"-621,0 0-21,0 0 672,0 0-113,25-12-415,154-81 451,-15-4-31,24-13-401,-181 106-650,-1 1 0,1 0 0,0 1 0,0-1 0,1 1-15,10 0-2692,-17 2-1961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7:58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0 780 8756,'0'0'1884,"0"0"-230,0 0-179,5-23-400,-5 20-1050,6-27 135,1 0 1,1 1-1,2 0 1,1 0-1,8-13-160,71-136 1243,5-31-1243,-84 180 111,-5 11-22,1 1 0,0 1 0,1-1 0,1 1 0,0 1 0,2-1 0,2-2-89,-11 17-75,-1-1 1,1 1-1,0-1 0,-1 1 1,1 0-1,0 0 0,0 0 0,0 0 1,0 0-1,0 0 0,0 0 1,0 1-1,0-1 0,0 1 1,0 0-1,0-1 0,0 1 0,0 0 1,1 0-1,-1 0 0,0 1 1,2-1 74,-2 3-3994,-2 5-3871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7:59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274 258 5587,'0'0'4233,"0"0"-2061,0 0-627,0 0 122,0 0-293,0 0-432,-10-5-248,7 3-650,-7-3 58,1 0 1,0-1 0,0 0-1,1 0 1,0-1 0,0 0 0,-5-6-103,-27-36 473,7 9-226,-1 2 1,-17-14-248,47 49-19,3 2 5,0 0-1,0-1 1,0 1-1,0 0 1,0 0 0,-1 1-1,1-1 1,0 0-1,-1 0 1,1 1-1,0-1 1,-1 1 0,1-1-1,-1 1 1,1-1-1,-1 1 1,0 0 14,2 0-870,1 7-3857,0-5 4384,-1-1 0,1 0 0,0 1 0,0-1 0,-1 0 0,1 1-1,0-1 1,0 0 0,1 0 0,-1 0 0,0 0 0,1 1 343,6 3-4999,-3-3 863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7:59.7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0 211 11941,'0'0'1940,"0"0"-940,0 0-330,0 0 317,0 0-88,30-12-168,102-41-344,-27 8-119,-36 14-111,42-10-157,-86 34-13,0 0 0,1 2 0,0 1 0,0 1 0,1 1 0,2 1 13,27 1-1745,-51 2-3006,-5 7-4117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8:01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395 1 6483,'0'0'1502,"0"0"-1166,0 0-291,-24 19 25,-75 65-46,75-65 20,-1 0 0,-1-2 1,-25 13-45,21-13 224,24-13-10,-4 2 197,1-1 0,-1 1 0,0-1 0,0-1-1,0 0 1,-1-1 0,1 0 0,-1 0-1,-1-1-410,12-2 209,0 0-100,0 0 56,0 0 97,0 0 29,0 0 117,0 0 29,0 0-71,0 0-38,-1 1-245,1-1 1,-1 0-1,1 1 1,-1-1-1,1 0 1,0 1-1,-1-1 0,1 1 1,0-1-1,-1 0 1,1 1-1,0-1 1,0 1-1,0-1 0,-1 1 1,1-1-1,0 1 1,0-1-1,0 1 1,0 0-1,0-1 1,0 1-1,0-1 0,0 1 1,0-1-1,0 1 1,0-1-1,0 1 1,0-1-1,0 1 0,1-1 1,-1 1-84,3 24-357,4-7 466,1 1 0,1-2-1,0 1 1,2-1 0,0-1 0,9 12-109,1 1 158,62 80 203,-50-69-272,-2 2 1,-2 2 0,18 34-90,-43-70-28,-1-1 1,0 1 0,-1 0-1,1 0 1,-1 1 0,0 6 27,0 13-5583,-2-24-5422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8:31.0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99 139 2657,'0'0'1678,"0"0"-600,0 0-688,0 0-102,0 0 229,0 0-159,3-2-185,6-9 270,-12 5 786,-24 4 1883,-2 1-1917,29 1-1211,0-1 1,0 1-1,-1 0 1,1-1-1,0 1 0,0 0 1,0-1-1,0 1 0,0-1 1,0 1-1,0 0 1,0-1-1,0 1 0,0 0 1,0-1-1,0 1 1,0 0-1,0-1 0,0 1 1,0-1-1,0 1 1,0 0-1,0-1 0,0 1 1,1 0-1,-1-1 0,0 1 1,0 0-1,0-1 1,1 1-1,-1 0 0,0 0 16,7-11-71,5-5 188,-12 16-110,0 0-1,0-1 0,0 1 0,0 0 0,0-1 0,0 1 0,0 0 1,0-1-1,0 1 0,0 0 0,0-1 0,0 1 0,0 0 0,0-1 1,0 1-1,0 0 0,0 0 0,-1-1 0,1 1 0,0 0 0,0-1 1,0 1-1,0 0 0,-1 0 0,1-1 0,0 1 0,0 0 0,0 0 1,-1-1-1,1 1 0,0 0 0,-1 0 0,1 0 0,0 0 1,0-1-1,-1 1 0,1 0 0,0 0 0,-1 0 0,1 0 0,0 0 1,-1 0-1,1 0 0,0 0 0,-1 0 0,1 0 0,0 0 0,-1 0 1,1 0-1,0 0 0,0 0 0,-1 0 0,1 0 0,0 1 0,-1-1 1,1 0-7,-43 0 152,42 0-166,15 0-287,-2-1 293,0-1-1,0 0 1,0-1 0,-1 0 0,1-1-1,-1 0 1,0-1 0,9-5 8,-11 6-17,-8 4 71,-1 0 90,0 0-35,-16 0 120,4-1-218,8 0 4,0 1 1,0 0-1,0-1 0,0 1 1,0 1-1,0-1 0,0 0 1,0 1-1,0 0 0,0 0 1,1 0-1,-3 1-15,6-2-4,0 0 1,-1 1-1,1-1 0,0 0 0,0 0 0,0 0 0,0 0 0,0 0 1,0 0-1,-1 1 0,1-1 0,0 0 0,0 0 0,0 0 1,0 0-1,0 0 0,0 1 0,0-1 0,0 0 0,0 0 1,0 0-1,0 0 0,0 1 0,0-1 0,0 0 0,0 0 1,0 0-1,0 1 0,0-1 0,0 0 0,0 0 0,0 0 1,0 0-1,0 1 0,0-1 0,0 0 0,0 0 0,0 0 1,0 0-1,0 0 0,1 1 0,-1-1 0,0 0 0,0 0 1,0 0-1,0 0 0,0 0 0,0 0 0,1 0 0,-1 1 1,0-1-1,0 0 0,0 0 0,0 0 0,1 0 0,-1 0 1,0 0-1,0 0 0,0 0 0,0 0 0,1 0 0,-1 0 1,0 0-1,0 0 0,0 0 4,12 1-106,-9-1 82,1 0 5,-1 1 0,0-2 0,0 1 1,0 0-1,0-1 0,0 1 0,0-1 0,3-1 19,-6 2 3,1-1-1,0 1 0,0-1 0,-1 1 0,1-1 0,0 0 0,-1 1 0,1-1 1,-1 0-1,1 0 0,-1 1 0,1-1 0,-1 0 0,0 0 0,1 0 1,-1 0-1,0 0 0,1 1 0,-1-1 0,0 0 0,0 0 0,0 0 0,0 0 1,0 0-1,0 0 0,0 0 0,0 0 0,-1 0 0,1 0 0,0 1 1,0-1-1,-1-1-2,1 2 5,-1-1 0,1 0 1,-1 1-1,1-1 1,-1 1-1,1-1 0,-1 1 1,1-1-1,-1 1 1,0-1-1,1 1 0,-1 0 1,0-1-1,1 1 1,-1 0-1,0 0 0,1-1 1,-1 1-1,0 0 1,0 0-1,1 0 0,-1 0 1,0 0-1,0 0-5,-22-1 79,20 1-39,-68 0 440,70 0-512,1 0-88,0 0 0,12 0-3,8-2 187,-19 0 325,-12 1 68,-10 1-9,20 4-461,1 0 0,0 0 0,0 0 0,0 0 1,1 0-1,0 3 13,0-5-7,0 0 1,1-1-1,-1 1 1,0 0-1,1-1 1,-1 1-1,1-1 1,0 1-1,-1-1 1,1 0-1,0 0 1,0 0-1,0 0 1,0 0-1,0 0 1,0 0-1,0-1 1,0 1-1,0-1 0,0 1 1,0-1-1,3 0 7,55 1-492,-42-2 199,-52-2 719,30 2-420,-1 1-1,1 0 0,-1 1 0,1-1 0,-1 1 0,1 0 1,-1 0-1,1 0 0,0 0 0,-1 1 0,1 0 1,-1 1-6,0 1 0,0 0 1,1 0 0,-1 1 0,1 0 0,0 0 0,1 0 0,-1 0 0,1 0-1,0 2 0,2-5-8,0 0-1,0-1 1,1 1-1,-1 0 1,0 0-1,1 0 1,0 0-1,-1 0 1,1 0-1,0 0 1,0 1-1,0-1 1,1 1 8,-1-2-5,0 0 0,1 0 1,-1 0-1,1 1 1,-1-1-1,1 0 0,0 0 1,-1-1-1,1 1 1,0 0-1,0 0 0,-1 0 1,1 0-1,0-1 1,0 1-1,0 0 0,0-1 1,0 1-1,0-1 0,0 1 1,0-1-1,1 1 1,-1-1-1,1 0 5,6 2-17,-1 0 0,1-1 0,0 0 0,0-1 0,0 1 0,0-2 0,0 1 0,0-1 0,0 0 0,-1-1 0,8-2 17,-11 4 2,-1-1 0,0-1 0,0 1-1,0 0 1,0-1 0,0 1 0,0-1 0,-1 0 0,1 0 0,0 0-1,-1-1 1,0 1 0,1 0 0,-1-1 0,0 0 0,0 1-1,-1-1 1,1 0 0,0 0 0,-1 0 0,0 0 0,0 0 0,0 0-1,0-1 1,0 1 0,0 0 0,-1-1 0,0 1 0,1-2-2,-1 4 11,0 0-1,0 0 1,0 0 0,0-1 0,0 1 0,0 0 0,0 0 0,-1 0-1,1 0 1,0 0 0,-1 0 0,1 0 0,0 0 0,-1 0 0,1 0-1,-1 0 1,0 0 0,1 0 0,-1 0 0,0 1 0,1-1 0,-1 0 0,0 0-1,0 1 1,0-1 0,0 0-11,-2 0 32,0 0 0,-1 1 0,1-1 0,0 1 0,0-1 0,0 1 0,-1 0 0,-1 0-32,0 0 43,-46 0 208,50 0-264,1 0-38,0 0-128,10-1-90,22-18 197,-30 18 85,-1 0 1,1-1 0,0 1 0,-1 0 0,1-1 0,-1 1-1,1-1 1,-1 1 0,0-1 0,0 0 0,0 0-1,0 1 1,0-1 0,0 0 0,0 0 0,0 0 0,0-2-14,-1 4 141,-5 0-101,0 0 1,1 0-1,-1 1 0,0-1 1,1 1-1,-1 0 0,0 0 1,1 1-1,0-1 0,-1 1 1,1 0-1,-3 2-40,5-2 0,0 0-1,0-1 1,0 1 0,0 0-1,0 1 1,1-1 0,-1 0 0,0 0-1,1 1 1,0-1 0,0 1-1,0-1 1,0 1 0,0-1 0,0 1-1,1 0 1,-1-1 0,1 1-1,0 0 1,-1 0 0,1-1 0,1 2 0,-1-3-5,0-1 1,0 1 0,0 0-1,0 0 1,0 0 0,1-1-1,-1 1 1,0 0 0,0 0-1,1-1 1,-1 1 0,1 0 0,-1-1-1,0 1 1,1 0 0,0-1-1,-1 1 1,1-1 0,-1 1-1,1-1 1,-1 1 0,1-1-1,0 1 1,0-1 0,0 0 4,24 7-60,-16-7 48,1 0 0,-1-1 0,0 0-1,6-1 13,-12 1 2,0 0-1,0 1 0,0-1 0,0 0 0,-1-1 0,1 1 1,0-1-1,-1 1 0,1-1 0,-1 0 0,0 1 0,0-1 0,1-1 1,-1 1-1,0 0 0,-1 0 0,1-1 0,0 1 0,-1-1 1,1 1-1,-1-1 0,0 0 0,0 0 0,0 0 0,0 1 0,-1-1 1,1 0-1,-1 0 0,1 0 0,-1-3-1,0 5 9,-1 1-1,1-1 1,-1 0-1,1 0 1,-1 0 0,1 1-1,-1-1 1,0 0-1,1 0 1,-1 1 0,0-1-1,0 1 1,1-1-1,-1 1 1,0-1-1,0 1 1,0-1 0,0 1-1,0 0 1,0-1-1,0 1 1,1 0 0,-1 0-1,0 0 1,0-1-1,0 1 1,0 0-1,0 0 1,0 1 0,-1-1-9,-39 0 115,30 0-104,8 0-7,-7 0 15,-1 0-1,1 1 1,0 0 0,-4 1-19,12-1 2,-1-1 1,1 1-1,0 0 0,0-1 0,0 1 1,-1 0-1,1 0 0,0 1 0,0-1 0,0 0 1,0 1-1,1-1 0,-1 1 0,0 0 0,1-1 1,-1 1-1,1 0 0,-1 0 0,1 0 0,0 0 1,0 1-3,0-3-6,1 1 0,0-1 1,-1 0-1,1 1 0,0-1 0,0 1 1,0-1-1,0 1 0,-1-1 1,1 0-1,0 1 0,0-1 0,0 1 1,0-1-1,0 1 0,0-1 1,0 1-1,0-1 0,0 1 0,0-1 1,0 1-1,0-1 0,1 0 1,-1 1-1,0-1 0,0 1 0,0-1 1,1 1-1,-1-1 0,0 0 1,0 1-1,1-1 0,-1 1 6,16 0-82,-12-1 94,-3 0 84,-1 0-16,0 0 168,0 0 224,0 0-85,0 0-128,0 0-176,0 0-17,0 0-23,0 0-51,0 0-27,0 0-21,0 0 6,0 0 2,17-7-16,10-7 101,-27 13-13,0 1 5,0 0 25,0 0-54,0 0-24,0 0-27,0 0 14,0 0 7,0 0 4,0 0-22,0 0 29,0 0 40,0 0 38,0 0-32,0 0-25,7 0-1221,14 0-2863,-11 0-688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8:32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86 3057,'0'0'2492,"0"0"-726,0 0-141,0 0 101,0 0-293,0 0-518,-17-11 696,-20 6-1208,27 3-489,-3 1 423,12 1-335,1 0 0,0 0 1,0 0-1,-1 1 0,1-1 1,0 0-1,-1 0 0,1 1 1,0-1-1,0 0 0,-1 0 1,1 1-1,0-1 0,0 0 1,0 1-1,0-1 0,-1 0 1,1 1-1,0-1 0,0 0 1,0 1-1,0-1 0,0 1 1,0-1-1,0 0 0,0 1 1,0-1-1,0 0 0,0 1 1,0-1-1,0 1-2,27-1-251,-26 0 253,1 0 1,-1 0-1,0 0 0,0-1 0,0 1 0,1 0 0,-1-1 0,0 1 0,0-1 1,0 1-1,0-1 0,0 0 0,0 1 0,0-1 0,0 0 0,0 0 1,0 0-1,0 0 0,0 1 0,-1-1 0,1 0 0,0-1 0,-1 1 0,1 0 1,-1 0-1,1 0 0,-1 0 0,1 0 0,-1-1 0,0 1 0,0 0 1,0 0-3,2-7-42,-1 1-1,-1-1 1,1 1 0,-1-7 42,-1 6-268,1 27-4139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8:33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4514,'0'0'752,"0"0"-752,0 0-944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8:35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68 2865,'0'0'2593,"0"0"-637,0 0-558,0 0 155,0 0-94,0 0-552,-3-2-213,0 1-517,-11-5 564,14 6-515,0 0-143,0 0-14,-1 0-23,0 0-36,-1 0-6,1 1-1,0-1 0,-1 0 0,1 1 1,0 0-1,0-1 0,0 1 0,-1 0 0,1-1 1,0 1-1,0 0 0,0 0 0,0 0 0,1 0 1,-1 0-1,0 0 0,0 0 0,0 0 0,1 1 1,-1-1-1,1 0 0,-1 0 0,1 0 1,-1 1-1,1-1 0,0 0 0,-1 1 0,1-1 1,0 0-1,0 2-3,-3 44 6,3-43-23,0-3-18,1 0 0,-1 0 0,1-1 0,0 1 1,-1 0-1,1 0 0,0 0 0,0 0 0,0-1 0,0 1 0,-1 0 0,1-1 1,0 1-1,0-1 0,0 1 0,0-1 0,0 1 0,1-1 0,-1 0 1,0 0-1,0 1 0,0-1 0,0 0 0,0 0 0,0 0 0,0 0 1,0 0-1,1 0 0,-1-1 0,0 1 35,39-3-1526,-38 3 1510,-1-1-1,1 1 1,0-1-1,0 0 1,0 0-1,-1 1 1,1-2-1,0 1 1,-1 0 0,1 0-1,-1 0 1,1-1-1,-1 1 1,1-1-1,-1 1 1,0-1 0,0 1-1,0-1 1,0 0-1,0 1 1,0-1-1,0 0 1,-1 0-1,1 0 1,-1 0 0,1 0-1,-1 0 1,0 0-1,0 0 1,0 0-1,0-1 17,0 3 24,-1-1 0,1 1-1,0 0 1,-1-1 0,1 1-1,-1-1 1,1 1-1,-1 0 1,1-1 0,-1 1-1,1 0 1,-1 0 0,1 0-1,-1-1 1,0 1-1,1 0 1,-1 0 0,1 0-1,-1 0 1,1 0 0,-1 0-1,0 0 1,1 0 0,-1 0-1,0 0-23,-20 0 505,17 0-304,-6 0 79,3 0-31,10 0-232,44-4-371,-47 4 362,0 0 1,0 0-1,0 0 1,0 0-1,0 0 1,0 0-1,0 0 0,0 0 1,1 0-1,-1 0 1,0 0-1,0 0 1,0 0-1,0 0 0,0 0 1,0 0-1,0 0 1,0 0-1,1 0 1,-1 0-1,0 0 0,0 0 1,0 0-1,0-1 1,0 1-1,0 0 0,0 0 1,0 0-1,0 0 1,0 0-1,0 0 1,1 0-1,-1 0 0,0 0 1,0 0-1,0 0 1,0-1-1,0 1 1,0 0-1,0 0 0,0 0 1,0 0-1,0 0 1,0 0-1,0 0 1,0 0-1,0-1 0,0 1 1,0 0-1,0 0 1,0 0-1,0 0 0,0 0 1,0 0-1,0 0 1,0 0-1,0-1 1,0 1-1,-1 0 0,1 0 1,0 0-1,0 0 1,0 0-1,0 0 1,0 0-1,0 0-8,-11-2 157,-16 1-207,25 1 70,1 0-81,1 0-75,20 0-104,-16 0 228,0-1 1,1 1 0,-1-1 0,1 0-1,-1 0 1,0-1 0,1 1 0,-1-1 0,0 0-1,0 0 1,0 0 0,0-1 11,-2 2 4,0-1 0,-1 1 0,1 0 0,-1-1 0,1 1 0,-1-1 0,1 1 0,-1-1 0,0 1 0,0-1 0,0 0 0,0 0 1,0 0-1,0 0 0,0 0 0,-1 1 0,1-1 0,-1-1 0,1 1 0,-1 0 0,0 0 0,0 0 0,0 0 0,0 0 0,0 0 0,0 0 0,-1 0 0,1-2-4,-1 3 29,1 0 0,-1 0 0,0 1 0,1-1 0,-1 0 0,0 0 0,0 0 0,0 0 0,0 1 0,0-1 0,1 0 0,-1 1 0,0-1 0,0 1 0,0-1 0,-1 1 0,1-1 0,0 1 0,0 0 0,0-1 0,0 1 0,0 0 0,0 0 0,-1 0-29,-32-1 710,28 1-499,-2 0-58,4-1-71,1 1 0,-1 0-1,0 0 1,0 1-1,0-1 1,0 1 0,0 0-1,0 0 1,-2 1-82,5-1 6,-1 0 0,1 1-1,-1-1 1,1 0 0,-1 1-1,1-1 1,0 1 0,0 0 0,-1-1-1,1 1 1,0 0 0,1 0 0,-1 0-1,0 0 1,1-1 0,-1 1-1,1 0 1,-1 0 0,1 0 0,0 0-1,0 1-5,-2 16-99,0 0 0,3 17 99,-1-8-925,0 17-4291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8:46.4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47 189 1505,'0'0'1400,"0"0"-60,0 0-345,0 0 109,0 0 372,0 0-425,0 0-355,0 0-53,-7-9-133,-19-30-70,24 37-256,1 0 1,0 0-1,-1 0 0,1 0 1,0 0-1,0 0 1,0-1-1,0 1 1,1 0-1,-1-1 0,1 1 1,-1-1-1,1 1 1,0 0-1,0-1 1,0 0-185,0 2-11,1-1 1,0 1-1,0-1 1,-1 1 0,1-1-1,0 1 1,0 0 0,0 0-1,1-1 1,-1 1 0,0 0-1,0 0 1,1 0-1,-1 0 1,1 0 0,-1 0-1,2 0 11,14-3-40,-17 4 77,1 0 1,-1 0-1,1 0 0,-1 0 1,1-1-1,-1 1 0,0 0 1,1 0-1,-1 0 0,1 0 0,-1 0 1,1-1-1,-1 1 0,1 0 1,-1 0-1,0 0 0,1-1 1,-1 1-1,0 0 0,1-1 0,-1 1 1,0 0-1,1-1 0,-1 1 1,0-1-1,0 1 0,1 0 1,-1-1-1,0 1 0,0-1 0,0 1 1,1-1-1,-1 1 0,0-1 1,0 1-1,0-1 0,0 1 1,0-1-1,0 1 0,0 0 0,0-1 1,0 1-1,0-1 0,-1 1 1,1-1-1,0 1 0,0-1 1,0 1-38,0 1-4,0 0 1,0 1 0,0-1 0,1 1 0,-1-1 0,0 0 0,1 1 0,-1-1 0,1 0 0,0 1 0,-1-1 0,1 0 0,0 0-1,0 0 1,0 0 0,0 0 0,0 0 0,0 0 0,0 0 0,0 0 0,0 0 0,0 0 0,0-1 0,1 1 0,-1 0 0,0-1 0,1 1-1,-1-1 1,0 1 0,1-1 3,6 2-69,-1-1 0,1 1 0,0-1 0,0-1 0,8 0 69,-15 0 67,-1 0 29,0 0 82,-12-1 256,9 2-572,12 0 53,8 0-54,-7 0 113,0 0 0,0-1 0,1 0 0,-1-1 0,9-1 26,-18 2-9,1-1 1,-1 1-1,1-1 0,-1 1 1,0-1-1,1 1 1,-1-1-1,0 0 0,1 0 1,-1 1-1,0-1 1,0 0-1,0 0 0,0 0 1,0-1-1,0 1 1,0 0-1,0 0 1,0 0-1,0-1 0,-1 1 1,1-1-1,-1 1 1,1-1 8,0-3 6,0 0 0,0 0 0,-1 0 0,1 0 0,-1 0 0,0-2-6,0 1 15,0 5-5,0 0-1,0-1 1,0 1 0,-1 0-1,1 0 1,0 0-1,0 0 1,-1-1 0,1 1-1,-1 0 1,1 0 0,-1 0-1,1 0 1,-1 0 0,1 0-1,-1 0 1,0 0-1,0 0 1,1 1 0,-1-1-1,0 0 1,0 0 0,0 1-1,0-1 1,0 0-1,0 1 1,0-1 0,0 1-1,0-1 1,0 1 0,-1 0-10,-3-1-275,1 0 0,-1 0 0,1 1 1,-1 0-1,1 0 0,-1 0 0,1 1 1,-2 0 274,-11 2-7313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25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5 4178,'0'0'1216,"0"0"657,0 0-768,0 0-209,34 157-111,-34-108-289,-10-6-352,0-8-16,5-10-128,-2-9-32,2-10-1505,5-6-208,-5 0-832</inkml:trace>
  <inkml:trace contextRef="#ctx0" brushRef="#br0" timeOffset="1">0 1 6883,'0'0'977,"0"0"-977,0 0 0,0 0 352,0 0 528,0 0 113,90 69-193,-63-20-496,3 1-160,0-8-64,-3-4-80,1-11-1264,-23-27-1282,-3 0-2352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8:47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6 6035,'0'0'2187,"0"0"-954,0 0-99,0 0 104,0 0-355,-7-1-390,-20-2-311,21 3-214,6 0 34,-1 0 33,0 0 0,0 0 74,1-1-55,-1 1 0,0 0 0,1 0-1,-1 0 1,0 0 0,1 0 0,-1 0 0,1 0-1,-1 0 1,0 0 0,1 0 0,-1 1 0,0-1-1,1 0 1,-1 0 0,1 0 0,-1 1-1,0-1 1,1 0 0,-1 1 0,1-1 0,-1 1-1,1-1 1,-1 0 0,1 1 0,0-1 0,-1 1-54,0 11-3111,1-9 1992,0 1-5220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8:53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52 6659,'0'0'1721,"0"0"-937,0 0-170,0 0 322,0 0-103,0 0-228,0 0-362,1-5-179,3-30 1796,-4 35-1839,0-1 1,-1 0 0,1 0 0,-1 1 0,1-1 0,-1 0 0,1 1 0,-1-1 0,1 1 0,-1-1-1,1 0 1,-1 1 0,0-1 0,1 1 0,-1 0 0,0-1 0,0 1 0,1 0 0,-1-1-1,0 1 1,0 0 0,0 0 0,1-1 0,-1 1 0,0 0 0,0 0 0,0 0 0,1 0 0,-1 0-1,-1 0-21,-33 0 545,27 1-554,8-1-12,0 0-46,0 0-93,0 0 5,0 0 148,0 0-1,1 0 1,-1 1-1,0-1 1,1 0-1,-1 0 1,0 1-1,0-1 1,1 0 0,-1 1-1,0-1 1,0 0-1,1 1 1,-1-1-1,0 0 1,0 1-1,0-1 1,0 1-1,1-1 1,-1 0-1,0 1 1,0-1-1,0 1 1,0-1-1,0 0 1,0 1 0,0-1-1,0 1 1,0-1-1,0 1 8,-1 3 13,0 1 1,0 0-1,0 0 0,-1-1 0,0 1 1,1 0-1,-2-1 0,1 0 0,0 1 0,-1-1 1,0 0-1,-3 3-13,3-4-7,1 1-1,-1-1 1,0 1 0,1 0-1,0 0 1,0 0 0,0 0 0,0 0-1,1 0 1,0 0 0,0 1-1,0-1 1,0 0 0,0 1-1,1-1 1,0 1 0,0 3 7,1-8-18,-1 1 1,0-1-1,1 1 0,-1-1 1,1 1-1,-1-1 0,1 1 1,-1-1-1,1 0 1,0 0-1,-1 1 0,1-1 1,-1 0-1,1 0 0,0 1 1,-1-1-1,1 0 1,-1 0-1,1 0 0,0 0 1,-1 0-1,1 0 1,0 0-1,0 0 18,20-1-322,-15 1 165,-1 0 91,23 0-482,-27 0 584,-1 0 1,1 0-1,0 0 0,-1 0 0,1 0 0,0 0 0,-1 0 1,1 0-1,0-1 0,-1 1 0,1 0 0,-1 0 0,1-1 0,0 1 1,-1 0-1,1-1 0,-1 1 0,1-1 0,-1 1 0,1 0 0,-1-1 1,1 1-1,-1-1 0,1 0 0,-1 1 0,0-1 0,1 1 1,-1-1-1,0 0 0,1 1 0,-1-1-36,-12 1 251,11 0-379,13 0-216,-7 0 320,0-1 0,0 1 0,0-1 0,0-1-1,0 1 1,0 0 0,0-1 0,-1 0 0,1 0 0,-1-1 0,1 1 0,-1-1 0,0 0 0,0 0 0,0 0 0,2-3 24,-6 5 150,0 1 61,-5 6 109,-1 3-332,0-1-1,1 1 1,0 0 0,0 0 0,1 1 0,0-1 0,1 1 0,0 0 0,1 0 0,-1 0-1,2 1 1,0-1 0,0 9 12,1-18-8,0 0 0,0-1 0,0 1-1,0-1 1,0 1 0,1 0 0,-1-1 0,0 1-1,0-1 1,1 1 0,-1-1 0,0 1-1,1-1 1,-1 1 0,0-1 0,1 1-1,-1-1 1,1 1 0,-1-1 0,1 0 0,-1 1-1,1-1 1,-1 0 0,1 0 0,-1 1-1,1-1 1,-1 0 0,1 0 0,0 0 0,-1 1-1,1-1 1,-1 0 0,1 0 0,0 0-1,-1 0 1,1 0 0,0 0 0,-1 0 0,1-1-1,-1 1 1,1 0 0,-1 0 0,2-1 8,3 1-44,-5 0 46,0 0 0,1 0 0,-1-1-1,0 1 1,1 0 0,-1 0 0,0-1 0,1 1 0,-1 0 0,0-1 0,0 1 0,1 0 0,-1-1 0,0 1 0,0-1 0,0 1-1,1 0 1,-1-1 0,0 1 0,0-1 0,0 1 0,0-1 0,0 1 0,0 0 0,0-1 0,0 1 0,0-1 0,0 1 0,0-1-2,0-18 131,0 13-91,0 0-18,0-1 1,-1 1 0,1 0 0,-1-1 0,0 1-1,0 0 1,-1 0 0,-2-5-23,3 9 66,-1-1 0,1 1 1,-1 0-1,1 0 0,-1-1 0,0 1 0,0 1 0,0-1 1,0 0-1,0 0 0,0 1 0,-1-1 0,1 1 0,0 0 0,-1 0 1,1 0-1,-1 0 0,1 0 0,-1 0 0,0 1 0,1-1 1,-2 1-67,4 0 2,0 0 1,0 0 0,0 0-1,-1 0 1,1 0 0,0 0-1,0 0 1,0 0 0,0 0-1,-1 0 1,1 0 0,0 0-1,0 0 1,0 0 0,0 0-1,0 0 1,-1 0 0,1 0-1,0 0 1,0 0 0,0 0-1,0 1 1,0-1 0,-1 0-1,1 0 1,0 0 0,0 0-1,0 0 1,0 0 0,0 1-1,0-1 1,0 0 0,0 0-1,0 0 1,0 0 0,0 1-1,0-1 1,0 0 0,0 0-1,0 0 1,0 0 0,0 1-1,0-1 1,0 0 0,0 0-1,0 0 1,0 0 0,0 1-3,0 3-291,0 0 1,0 0-1,0 0 0,1 0 1,0 0-1,0 1 1,0-1-1,0-1 1,0 1-1,1 0 1,2 3 290,10 24-8231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8:54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4162,'0'0'152,"0"0"-48,0 0 93,0 0 687,0 0 356,0 0 169,4 2 5518,17 5-7073,11-7-86,-32 0 326,0 0 26,0 0 45,0 12 334,-5 104-373,6-115-135,-1-1 0,1 1 0,-1 0 1,1-1-1,-1 1 0,1-1 0,-1 1 1,1 0-1,-1-1 0,1 1 0,0-1 1,-1 0-1,1 1 0,0-1 0,0 0 1,-1 1-1,1-1 0,0 0 1,0 0-1,-1 1 0,1-1 0,0 0 1,0 0-1,0 0 0,-1 0 0,1 0 1,0 0-1,0 0 9,0 0-12,0 0 1,0 0 0,0 0-1,0 0 1,-1 0-1,1 0 1,0 0-1,0 0 1,0 0-1,0-1 1,0 1-1,0 0 1,0 0 0,0-1-1,-1 1 1,1-1-1,0 1 1,0-1-1,0 1 1,-1-1-1,1 1 1,0-1 0,-1 0-1,1 1 1,0-1 11,0-2 19,-1 0 0,1 0 1,-1 1-1,1-1 0,-1 0 1,0 0-1,0 0 0,0 0 1,0 0-1,-1 0 0,1 1 1,-1-1-1,0 0 0,0 0 1,0 0-1,0 1 0,0-2-19,-1 2 64,1 1 1,-1-1-1,1 1 0,-1-1 0,0 1 1,1-1-1,-1 1 0,0 0 0,0 0 1,0 0-1,0 0 0,0 0 0,0 0 1,0 1-1,0-1 0,-1 0 0,1 1 1,0 0-1,0 0 0,-1 0 0,1 0 1,-2 0-65,3 0 8,0 0 0,0 1 0,0-1 0,1 0 0,-1 1 0,0-1 0,0 1 0,0-1 0,0 1 0,1 0 0,-1-1 0,0 1 0,0 0 0,1-1 0,-1 1 0,1 0 0,-1 0 0,0 0 0,1-1 0,0 1 0,-1 0 0,1 0 0,0 0 0,-1 0 0,1 0 0,0 0 0,0 0 0,0 0 0,-1 0 0,1 0 0,0 0 0,1 0 0,-1 0 0,0 0-8,1 44-68,0-36 75,-1-7-65,0 0-3,0-1 0,0 0-1,0 0 1,0 0 0,0 1-1,0-1 1,0 0 0,0 0-1,1 0 1,-1 1 0,0-1-1,1 0 1,-1 0 0,1 0-1,-1 0 1,1 0 0,0 0-1,-1 0 1,1 0 0,0 0 0,0 0-1,0 0 1,-1 0 0,1 0-1,0-1 1,0 1 0,0 0-1,0-1 1,1 1 61,9 0-3570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1:47.4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11237,'0'0'1612,"0"0"-364,0 0-1085,23 7-91,103 24 293,51 3-365,10-10 75,1-8 0,109-7-75,-233-11-1201,-64 3 1066,1-1 0,-1 0-1,1 0 1,0 0 0,-1 0 0,1 0-1,0 0 1,-1 0 0,1-1-1,0 1 1,-1 0 0,1 0 0,-1 0-1,1-1 1,0 1 0,-1 0-1,1-1 1,-1 1 0,1 0-1,-1-1 1,1 1 0,-1-1 0,1 1-1,-1-1 1,1 1 0,-1-1-1,0 1 1,1-1 0,-1 1 0,0-1-1,1 0 136,0-15-6923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1:47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3 8596,'0'0'1523,"0"0"-429,0 0-819,9-2-203,-4 2-35,0 0 0,0-1 0,0 2 0,0-1 1,0 1-1,0-1 0,0 1 0,0 1 0,-1-1 0,1 1 0,0-1 1,2 3-38,3 1 59,0 1 0,0 0 0,-1 0 0,0 1 0,8 8-59,-4-3 45,-1 1-1,0 0 0,-1 1 1,-1 0-1,0 1 1,-1 0-1,0 0 0,1 7-44,-6-13 37,-1 0-1,0 0 0,0 1 1,-1-1-1,0 1 0,-1 0 1,0 0-1,0-1 0,-1 1 1,0 0-1,-1 0 0,0 0 0,-1-1 1,0 1-1,0-1 0,-1 1 1,-1-1-1,1 0 0,-1 0 1,-1 0-1,0-1 0,0 1 1,-4 3-37,-9 8 131,-1 0 0,-1-1 0,0-2 1,-2 0-1,-3 1-131,-118 72 243,95-62-201,41-24-135,5-3 39,1-1 0,0 1-1,-1-1 1,1 1 0,0 0-1,0-1 1,0 1 0,0 0-1,-1 0 1,1 0 0,0 0-1,1 0 1,-1 0-1,0 0 1,0 0 0,0 0-1,0 1 1,1-1 0,-1 0-1,1 1 1,-1-1 0,1 1 54,3-1-4664,14-1-2472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1:48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10325,'0'0'1150,"0"0"-982,0 0-470,21 5 179,60 12 289,1-3-1,29-2-165,1337 41 953,-628-69-636,-91 0 1117,-417 16-6044,-142 0-2376,-193 0 4393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1:49.1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 7507,'0'0'771,"0"0"-560,0 0-115,15 5 27,7 1-36,1 0 1,0-2 0,0 0-1,0-2 1,4 0-88,-8-2 176,223 3 2620,149-20-2796,446-29 764,7 44 199,-433 4-497,-335-3-424,158 6 251,-195-2-228,0 3 0,-1 0 1,0 3-1,0 1 0,-1 1-65,-35-10-84,27 12 414,-28-12-443,0-1 1,0 1 0,0 0-1,0-1 1,0 1-1,0 0 1,0 0 0,0 0-1,0 0 1,-1 0-1,1 0 1,0 0 0,0 0-1,-1 0 1,1 0 0,-1 0-1,1 0 1,-1 0-1,0 1 1,1-1 0,-1 0-1,0 0 1,0 0-1,0 2 113,-2 13-9014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1:50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97 16,'0'0'6382,"0"0"-3776,0 0-893,0 0-160,0 0-270,0 0-592,-5 1-320,-17 3-270,17-3-234,15-5-123,13-11 271,0 0 1,3-5-16,43-29-218,-66 77 10,-3 13 27,0 47 489,0-30-3946,0-51-140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1:51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2801,'0'0'1532,"0"0"-1226,0 0-242,7 0 65,24 0-9,-29 0-92,-1 0-1,0 0 1,1 0 0,-1 0 0,0 1 0,1-1 0,-1 0 0,0 1 0,0-1 0,1 1 0,-1 0-1,0-1 1,0 1 0,0 0 0,0 0 0,0-1 0,0 1 0,0 0 0,0 0 0,0 0 0,0 1 0,0-1-1,0 0 1,-1 0 0,1 0 0,-1 0 0,1 1 0,-1-1 0,1 0 0,-1 1 0,0-1 0,1 0 0,-1 1-1,0 0-27,1 6 390,-1-1-1,0 1 1,0-1-1,0 1 1,-2 3-390,1-5 238,1-1-139,-2 0-1,1-1 0,0 1 1,-1 0-1,0-1 0,0 1 0,-2 2-98,2-3 56,0 0 0,0-1 0,0 1 0,1 1-1,-1-1 1,1 0 0,0 0 0,0 0-1,1 1 1,-1 1-56,1-5 2,0 0-1,0 0 0,0 0 1,0 0-1,1 0 1,-1 0-1,0 0 0,0 0 1,1 0-1,-1 0 0,0 0 1,1-1-1,-1 1 0,1 0 1,-1 0-1,1 0 1,0 0-1,-1 0 0,1-1 1,0 1-1,-1 0 0,1-1 1,0 1-1,0 0 1,0-1-1,0 1 0,0-1 1,0 0-1,-1 1 0,1-1 1,1 1-2,2-1-110,1 1 0,-1 0-1,1-1 1,-1 0 0,1 0 0,2 0 110,3 0-521,1 0-3046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1:51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30 4530,'0'0'2316,"0"0"-1113,0 0-152,0 0 451,0 0-347,-8-3-621,-22-9-358,28 8-961,9 0 646,9 0 209,6 2 31,0 1 0,10 2-101,-10-1 252,-21 0-140,-3 24 112,-6-14-221,-6 0-57,13-8 7,0 1-1,1-1 1,0 1-1,-1-1 0,1 1 1,0-1-1,0 1 1,0-1-1,1 1 1,-1 1 47,1 1-13,-1 1 33,0 0 0,0 0 0,0 0 0,-1 0 0,0 0 0,0 0 1,-1 2-21,0-6 10,1 1 1,0-1 0,-1 0 0,0 1 0,0-1 0,1 0 0,-1 0 0,0 0 0,-1 0 0,1 0 0,0 0-1,0-1 1,-1 1 0,1-1 0,-3 1-11,-10 7 22,14-8-732,3-1-2139,6 0-275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25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7507,'0'0'1537,"0"0"-176,0 0 1024,0 0-993,0 0-527,0 0-385,-25 114-400,12-33-48,3 6-32,3-9 0,2-6-736,3-18-1441,2-48-1953,0-6-3041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1:52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0 2401,'0'0'3092,"0"0"-1478,0 0-584,0 0 341,0 0 233,0 0-700,-2 3-496,1-2-361,-5 4 190,0 0 0,1 1 0,-1 0 0,1 0 0,1 0 0,-2 2-237,5-6 13,0-1-1,1 0 1,-1 1 0,0-1-1,1 1 1,-1-1-1,1 1 1,-1-1 0,1 1-1,0 0 1,0-1 0,-1 1-1,1-1 1,0 1 0,1 0-1,-1-1 1,0 1-1,0-1 1,1 1 0,-1-1-1,1 1 1,-1-1 0,1 1-1,0-1 1,-1 1 0,1-1-1,0 0 1,0 1-1,0-1 1,0 0 0,0 0-1,0 1 1,0-1 0,1 0-1,-1 0 1,0-1-13,11 8 36,0 0-1,0-1 1,1-1 0,8 3-36,9 2-2339,-25-10-977,-4-1-862</inkml:trace>
  <inkml:trace contextRef="#ctx0" brushRef="#br0" timeOffset="1">48 0 4962,'107'70'3218,"-107"-70"-2546,0 0-112,0 0 833,0 6-144,0 30-705,-7 9-176,-10 7-208,4-1-64,6-8-48,7-3-48,0-31-80,0-9-4850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44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108 177 352,'0'0'203,"0"0"1544,0 0 4155,0 0-4208,8 4-711,-6-3 5821,-2-2-6799,0 0-1,0 0 0,0-1 0,1 1 0,-1 0 0,-1 0 0,1 0 1,0 0-1,0 0 0,0 0 0,0 0 0,-1 0 0,1 0 1,-1 0-1,1 0 0,0 0 0,-1 1 0,0-1 0,1 0 0,-1 0 1,1 0-1,-1 0 0,0 1 0,0-1 0,1 0 0,-1 1 0,0-1 1,0 1-1,0-1 0,0 1 0,0-1 0,0 1 0,0-1 1,0 1-1,0 0 0,-1-1-4,2 1 13,0 0-2,0 0-16,-2 0 18,-2-1-4,-1-1 1,1 0-1,0-1 0,0 1 1,0-1-1,1 0 0,-1 0 1,-1-2-10,4 4-11,1 1 12,0-1 0,0 1 0,0-1-1,0 1 1,0-1 0,0 0 0,0 1 0,0-1 0,0 1 0,-1-1 0,1 1 0,0-1-1,0 0 1,-1 1 0,1-1 0,0 1 0,0-1 0,-1 1 0,1 0 0,-1-1 0,1 1-1,-1-1 1,1 1 0,0 0 0,-1-1 0,1 1 0,-1 0 0,1-1 0,-1 1 0,0 0-1,1 0 1,-1 0 0,1 0 0,-1-1 0,1 1 0,-1 0 0,0 0 0,1 0 0,-1 0-1,0 0 16,1 0-27,0 0 24,0-1-8,-2-6 60,1 6-73,0 1 13,0 0-5,1 0 27,0 0-27,0 0 5,0 0-10,-1 0 5,0-2 22,1-2-12,-1 4 6,0 0-24,0 0 32,1 0-27,-2 0 3,2 0 8,-10-12 13,5 7-17,-10-12 24,15 17-55,0-1-1,0 1 1,0 0-1,0-1 0,-1 1 1,1 0-1,0-1 0,0 1 1,0 0-1,0-1 1,0 1-1,0 0 0,0-1 1,0 1-1,0-1 1,0 1-1,0 0 0,0-1 1,0 1-1,1 0 1,-1-1-1,0 1 0,0 0 1,0-1-1,0 1 1,1 0-1,-1-1 0,0 1 1,0 0-1,0 0 1,1-1-1,-1 1 0,0 0 1,1 0-1,-1 0 1,0-1-1,0 1 0,1 0 1,-1 0-1,0 0 0,1 0 1,-1 0-1,1-1 1,-1 1-1,0 0 0,1 0 28,7-3-985,31-14-4063,-38 16 4651,1 1 0,-1-1 1,1 0-1,-1 0 0,0 1 0,1-1 0,-1 0 0,0 0 0,0-1 0,1 1 0,-1 0 0,0 0 0,0 0 0,0-1 0,-1 1 0,1-1 0,0 1 1,0 0-1,-1-1 0,1 0 397,-1-4-1726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47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54 160,'0'0'2017,"0"0"3500,0 0-3807,0 0-1416,0 0-27,0 0 384,0 0 184,0 0-419,0 0-275,0 0-47,0 0-49,0 0 48,0 0 51,0 0-2,0 0 20,0 0-4,0-16 2422,1 14-2515,-1 2-58,0-1 0,0 1 0,0 0 1,0 0-1,0 0 0,0 0 1,0-1-1,0 1 0,0 0 1,0 0-1,0 0 0,0-1 0,0 1 1,0 0-1,0 0 0,0 0 1,0-1-1,0 1 0,0 0 0,0 0 1,0 0-1,0-1 0,0 1 1,-1 0-1,1 0 0,0 0 1,0 0-1,0-1 0,0 1 0,0 0 1,-1 0-1,1 0 0,0 0 1,0 0-1,0 0 0,0 0 0,-1-1 1,1 1-1,0 0 0,0 0 1,0 0-1,0 0 0,-1 0 0,1 0 1,0 0-1,0 0 0,0 0 1,-1 0-1,1 0 0,0 0-7,-1 0-26,1 0 36,0 0-20,0 0-6,0 0 45,0 0-13,0 0-27,0 0 3,0 0 30,0 0 2,0-8 696,-12-7 227,7 10-2077,6 8-6080,3 0 671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53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26 9044,'0'0'1419,"0"0"-1032,0 0-211,0 0 129,0 0 508,0 0 41,0 0-518,2 2-194,11 9 479,-13-11-74,0 0-227,0 0-24,0 0-29,0 0-35,0 0-109,0 0-80,0 0-25,0 0 1,0 0 13,0 0 8,0 0-19,0 0-5,0 0 0,0 0 8,0 0 32,0 0 11,0 0 32,0 0 88,0 0 15,0 0-18,0 0-10,0 0-65,0 0-34,0 0-38,0 0-10,0 0 21,0 0-21,0 0-1,0 0-7,0 0-3,0 0 0,0 0 0,0 0 3,0 0 2,0 0-18,0 0 29,0 0-8,0 0 2,0-14 169,0 13-179,0 0 0,0 1-5,0 0-22,0-6 142,-2 5-795,1 0-1,-1 0 1,0 0 0,0 0-1,0 0 1,1 0-1,-1 1 1,0-1 0,0 1-1,0 0 1,0-1 0,-1 1 664,1 0-928,-36-7-5563,23 7 4399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53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9380,'0'0'561,"0"0"-561,0 0-3106,0 0-656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55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22 64,'0'0'1283,"0"0"1094,0 0 2290,0 0-2677,0 0-1091,0 0-80,-1-3 200,1 1-1921,-1-12 3613,0 11-6137,1 5-5330,0-2 7516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5:00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5 112,'0'0'7692,"0"0"-5425,0 0-1381,0 0 112,0 0 21,0 0-496,0 0-318,0 0-114,0 0-40,0 0-19,0 0-14,0 0-7,0 0-22,0 0 1,0 0 20,0 0 6,0 0 6,0 0 15,0 0-21,0 0-32,0 0-192,0 0-1185,0 0-4317,0-2 2176,0-1 874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9:51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10277,'0'0'288,"0"0"-288,0 0-160,0 0 160,172 0 64,-80 0 480,12 16 64,3-5 81,3-2-449,-1-5-96,-4-4-48,-11 0-16,-12 0-48,-12-4-32,-15-19-32,-55 10-2817,0-3-2050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9:52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4850,'0'0'2052,"0"0"-1497,26 12-163,-11-6-267,9 4 182,0 1 0,-1 1-1,-1 1 1,0 1 0,-1 1 0,16 14-307,0 4 573,-1 2-1,-1 1 1,8 15-573,-34-40 51,0 1-1,-1 0 1,-1 0 0,0 1-1,-1 0 1,0 0 0,-1 0 0,-1 1-1,0 0 1,-1-1 0,0 2-1,-1-1 1,0 0 0,-2 1-51,0-9 58,0-1-1,-1 1 1,0 0 0,0-1 0,-1 1-1,0 0 1,0-1 0,0 0 0,-1 1-1,1-1 1,-1 0 0,0 0-1,-1-1 1,1 1 0,-1-1 0,0 0-1,0 1 1,0-2 0,-1 1 0,-4 3-58,-11 6 84,0-1 1,-1 0 0,-1-2-1,-11 5-84,26-13 9,-85 32 62,61-24-63,0 1-1,1 2 0,-24 13-7,53-25-83,0-1 0,0 1 0,0-1 0,0 1 0,1-1 0,-1 1 0,0-1-1,0 1 1,1 0 0,-1-1 0,0 1 0,1 0 0,-1 0 0,1-1 0,-1 1-1,1 0 1,-1 0 0,1 0 0,0 0 0,-1 0 0,1 0 0,0 0 0,0 0 0,-1 0-1,1 0 1,0 0 83,0 2-3476,0-3-1123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0:29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28 156 8420,'0'0'1030,"0"0"-697,0 0-133,0 0 358,0 0 74,0 0-197,0 0-40,0 29 184,0 178-35,-1-176-488,-1 0-1,-1 0 0,-1 0 1,-2 0-1,-5 14-55,10-43-2,2-68 67,3-1 0,3 1 0,3 0 0,3 1 0,8-19-65,-18 72 35,1 0 0,1 0-1,0 1 1,0-1 0,1 1-1,1 1 1,0-1-1,0 1 1,1 0 0,2-1-35,-5 5 2,1 1 0,0 0 0,0 0 0,0 1 0,1 0 0,-1 0 0,1 0 0,0 1 0,0 0 0,1 0 0,-1 1 0,0-1 0,1 2 0,-1-1 0,1 1 0,7 0-2,-2 1-10,-2-1 13,1 0 0,-1 1 0,1 1 0,0 0 0,-1 0 0,1 2 0,0-1-3,-9-1 9,0 1 0,0-1 0,-1 0 0,1 1 0,-1-1 0,1 1 0,-1 0 0,0-1 0,1 1 0,-1 1 0,0-1 0,0 0 0,-1 0 0,1 1 0,0-1 0,-1 1 0,0-1 0,1 1 0,-1 0 0,0-1 0,0 1 0,0 0 0,-1 0-1,1 0 1,-1 0 0,0 0 0,1 0 0,-1 0 0,0 0 0,-1 1-9,2 3 16,-1 1 1,0-1-1,-1 1 0,0-1 0,0 1 0,0-1 1,-1 1-1,0-1 0,-1 0 0,1 0 0,-1 0 0,-1 0 1,1-1-1,-1 1 0,-4 4-16,4-6 4,0 0 0,1 1 1,-1 0-1,1-1 0,0 1 0,1 1 0,-1-1 1,0 4-5,2-6-4,1-1 0,-1 1 1,1-1-1,0 1 1,0-1-1,0 1 0,0 0 1,0-1-1,1 1 1,0-1-1,0 1 0,0-1 1,0 1-1,0-1 1,1 0-1,0 2 4,11 15-9,0 0 0,9 8 9,-8-10 5,-1 0 0,6 12-5,-15-22-1,0 0 0,-1 0-1,0 0 1,0 0-1,-1 0 1,0 0 0,0 1-1,0 7 2,-1-5 7,0 0-1,-1 0 1,0-1-1,-1 1 0,-1 7-6,1-15 4,0 1 0,0 0 0,0-1 0,-1 1 0,1-1 0,-1 1 0,0-1 0,0 0 0,0 0 0,-1 0 0,1 0-1,-1 0 1,1 0 0,-1-1 0,0 1 0,0-1 0,-1 1-4,-6 2 14,0 1 1,0-1-1,0-1 0,-1 0 0,0 0 0,0-1 1,0 0-1,0-1 0,0-1 0,-6 1-14,-18 0 383,0-2-1,-28-4-382,58 4 63,0-1-1,0-1 1,0 1 0,1-1 0,-1 0-1,1 0 1,-2-1-63,2 1 29,0 0 0,0 0-1,-1 1 1,1-1 0,0 1 0,-1 0 0,1 0 0,-5 0-29,6 0-6,3 0-2365,0 1-2693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25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655 21 6659,'-27'-2'974,"-10"-1"-715,4-1-6,-1 2 0,0 1 1,0 2-1,-3 1-253,9 2 257,0 0 0,0 2 0,1 2 0,0 0 0,0 1 0,-2 3-257,9-3 148,1 1-1,0 0 0,0 1 1,1 2-1,1-1 1,0 2-1,1 0 1,-4 6-148,13-11 29,0 0 0,1 0 0,0 1 0,1-1 0,0 1 0,1 1 0,0-1 1,0 1-1,1-1 0,1 1 0,-1 0 0,2 0 0,0 0 0,0 0 0,1 1 0,0-1 0,1 0 1,1 4-30,1 9 1,1-1 1,1 1-1,1-1 1,2 0-1,0-1 1,1 1-1,1-2 1,1 1-2,19 29 22,1-2 0,2-1-1,3-2 1,1-1 0,3-3 0,1 0 0,2-3 0,1-1-1,3-3 1,0-2 0,15 6-22,-40-27 11,0-1-1,2-1 1,-1-1 0,1-2-1,0 0 1,0-1 0,1-1-1,0-2 1,0 0 0,22-2-11,-33 0 8,0-2 1,1 0 0,-1-1-1,0 0 1,0-1-1,0-1 1,-1 0 0,1-1-1,-1 0 1,0-1-1,0-1 1,-1 0-1,0 0 1,0-1 0,-1-1-1,0 0 1,0-1-1,2-3-8,7-7 63,0-2 0,-2 0-1,0-1 1,-2 0 0,-1-2-1,0 0 1,-2 0-1,-1-2 1,-1 1 0,-1-1-1,-2-1 1,-1 0 0,0 0-1,-3 0 1,0-1-1,-2 0 1,0 1 0,-3-1-1,-1-19-62,-1 25 140,-1-1-1,-2 1 1,0 0-1,-1 0 1,-1 1 0,-1 0-1,-1 0 1,-1 1-1,0 0 1,-2 1-1,-12-14-139,2 4 112,-1 2 0,-2 0 0,-1 1 0,-1 2 0,-1 1 0,-1 1 0,-5 0-112,29 19-202,-38-21 645,40 24-931,0 0-1,0 0 0,0 0 0,0 0 0,0 0 0,0 1 1,-2 0 488,-6 0-6318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0:12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368 0 6515,'-35'4'1257,"-212"27"965,170-21-1144,68-6-711,14 1-467,4-1-28,0 0 1,1-1-1,0-1 1,-1 0 0,1 0-1,7 0 128,7 1-9,244 32 57,28-10-48,275 0 24,1216-12-64,-1221-14 45,3299 3 577,-3449-1-537,-53 4 22,-52 10 29,-85 7-139,-185-13-183,-40-9 189,-1 1 0,1-1-1,-1 0 1,1 0 0,-1 0 0,1 1 0,-1-1 0,1 0 0,-1 1 0,0-1-1,1 0 1,-1 1 0,1-1 0,-1 1 0,0-1 0,0 0 0,1 1 0,-1-1-1,0 1 1,1-1 0,-1 1 0,0 0 37,2 16-3999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0:13.5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5747,'0'0'48,"30"0"-54,-4 0 7,236 7 25,310 65 136,-267-28 1,925 91 2559,791-30-2722,-904-97 1282,-4-33-686,-677 5-423,1026-30 214,-1149 52-301,-236 2-32,-1 3 1,12 5-55,-61-8 26,-1 2 0,0 1 0,0 1 0,22 11-26,-47-19-3,0 1 0,1-1 0,-1 1 0,0-1 0,0 1 0,0 0 1,0 0-1,1 0 0,-1 0 0,0-1 0,-1 1 0,1 0 0,0 1 0,0-1 0,0 0 0,0 0 0,-1 0 1,1 0-1,-1 1 3,0-1-24,0-1 1,0 1-1,0 0 1,0 0-1,0 0 1,-1-1 0,1 1-1,0 0 1,-1-1-1,1 1 1,0 0-1,-1-1 1,1 1 0,-1 0-1,1-1 1,-1 1-1,1-1 1,-1 1-1,0-1 1,1 1-1,-1-1 1,0 1 23,-10 6-987,0 0 0,-1-1 0,-6 3 987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0:18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4 396 6851,'0'0'1945,"0"0"-1033,0 0-639,0 0-79,0 0-79,-4 7-254,36-55 683,-2-2 1,1-7-545,-10 16 155,2 2 1,1 1-1,3 0 0,15-16-155,-40 51-9,1 0 0,-1 0 0,0 0 0,1 1-1,0-1 1,0 1 0,-1 0 0,1-1-1,1 1 1,-1 1 0,0-1 0,0 0-1,1 1 1,-1 0 0,1 0 0,-1 0 0,1 0-1,0 0 1,-1 1 0,1-1 0,0 1-1,-1 0 1,1 0 0,1 1 9,-4-1 5,1 1 1,-1 0-1,1 0 0,-1-1 1,1 1-1,-1 0 1,0 0-1,1 0 0,-1 1 1,0-1-1,0 0 0,0 0 1,1 1-1,-1-1 1,-1 1-1,1-1 0,0 1 1,0-1-1,-1 1 0,1-1 1,0 1-1,-1 0-5,12 42 223,-11-37-172,9 60 14,-4 1 0,-2 0-1,-5 62-64,0-52-2203,1-68-713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0:18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 7459,'0'0'1924,"0"0"-569,8-6-674,-1 2-504,0 0 1,1 0-1,-1 1 1,1 0 0,-1 0-1,1 1 1,0 0 0,0 0-1,0 1 1,0 0 0,0 0-1,6 1-177,46 0 373,234 7 321,-293-7-684,0 0-1,-1 1 0,1-1 0,0 0 0,-1 0 0,1 0 0,0 1 1,-1-1-1,1 0 0,0 1 0,-1-1 0,1 1 0,-1-1 0,1 1 1,-1-1-1,1 1 0,-1-1 0,1 1 0,-1-1 0,1 1 0,-1 0 1,0-1-1,1 1 0,-1-1 0,0 1 0,0 0 0,1 0 1,-1-1-1,0 1 0,0 0 0,0-1 0,0 1-9,0 29-1560,-1-15-1433,1 7-2210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0:38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361 1 6771,'0'0'1692,"0"0"-193,0 0-219,0 0-132,0 0-204,0 0-58,-25 0-80,-11 0-542,-81 1 795,111 0-983,-1 0 0,0 0 0,0 1 0,1 0 0,-1 1 0,1-1 0,0 1 0,0 0 0,0 1 0,0 0 0,0 0 0,1 0 0,0 0 0,0 1 0,0 0 0,0 0 0,1 0 0,-1 1 0,2 0 0,-4 4-76,-1 4 30,-1 0 0,2 1 0,0 1-1,1-1 1,0 1 0,1 0-1,1 0 1,0 3-30,0 14 59,2 1 1,1 26-60,1-52 1,0 1 0,1 0 0,0 0 0,0 0-1,1 0 1,0 0 0,0-1 0,1 1 0,0-1 0,1 1 0,0-1-1,0 0 1,0 0 0,6 6-1,-2-5 0,0 1-1,1-1 0,0-1 1,0 0-1,1 0 0,0 0 1,1-2-1,-1 1 0,12 4 1,-3-3-18,1-1-1,0 0 0,0-1 1,1-2-1,0 0 1,-1-1-1,6 0 19,8-1-1200,1-1 0,-1-2 1,23-4 1199,-51 5-734,-1-1 0,0 0-1,0-1 1,0 1 0,-1-1 0,1 0 0,4-2 734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0:39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1 10517,'0'0'432,"0"0"-211,0 0 334,1 29-42,0 185-87,-3-182-366,-2-1 0,-2 0-1,-1 0 1,-1 0-1,-1-1 1,-11 23-60,20-108-334,7 30 336,1 0-1,0 0 0,2 1 1,1 1-1,1-1 0,1 2 1,1 0-1,1 0 0,1 2 1,12-13-2,-22 27-18,0-1-1,0 2 1,1-1 0,0 1 0,0 0-1,0 0 1,1 0 0,-1 1 0,1 1-1,0-1 1,0 1 0,1 1 0,-1-1-1,1 1 1,-1 1 0,1 0-1,-1 0 1,1 1 0,7 0 18,-13 0 4,0 1 1,1-1-1,-1 1 0,0 0 1,0 0-1,0 0 0,1 1 1,-1-1-1,0 1 0,-1 0 1,1-1-1,0 1 0,0 0 1,-1 1-1,0-1 0,1 0 1,-1 1-1,0 0 1,0-1-1,0 1 0,0 0 1,-1 0-1,1 0 0,-1 0 1,0 0-5,4 8 50,0 1 0,-1-1 1,-1 1-1,0 0 0,0 0 1,-1 8-51,1 0 201,-2 0-1,-1 0 1,-1 16-201,0-28 101,0 1 1,-1-1-1,1 0 1,-1 0-1,-1-1 1,0 1-1,0 0 1,-1-1-1,1 1 1,-4 3-102,-9 10 256,-1-1 1,-1-1-1,0 0 1,-1-2-1,-1 0 1,-1-1-1,-9 5-256,0-2 203,0-2 1,-1 0-1,-1-3 0,-1 0 1,-7 0-204,21-9-61,1-1 1,-1-1-1,0-1 1,0-1-1,0 0 1,-6-2 60,19 1-243,4 0-2830,2 0-2583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0:48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 8580,'0'0'1144,"0"0"-653,0 0-272,0 0 200,0 0 19,-1 30-174,0-4-213,-1 35 76,-4 0 1,-3 12-128,5-49-115,-5 29-492,2-1 1,1 39 606,13-97-5568,-4-12 1756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0:49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0 137 4466,'0'0'1809,"0"0"-641,0 0-783,0 0 111,0 0-16,107-119 48,-69 110-32,6 3-175,-4 3-209,0 3-96,-3 0 144,-4 0-144,-9 0-16,-6 18-64,-16 9-2273,-2-13-1185,0 1-944</inkml:trace>
  <inkml:trace contextRef="#ctx0" brushRef="#br0" timeOffset="1">18 289 6163,'0'0'224,"0"0"-224,0 0 0,0 0 96,0 0 64,134 7 32,-99-3-80,-10 12 80,-13 13-192,-12-18-1777,0 7-3585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0:49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0 392 7123,'0'0'1921,"0"0"-1729,0 0-192,0 0 0,0 0 80,0 0 80,169 31 64,-92-31-112,10 0-15,8 0 31,-63-7-128,-4 1-6900</inkml:trace>
  <inkml:trace contextRef="#ctx0" brushRef="#br0" timeOffset="1">1224 0 9252,'0'0'1793,"0"0"-1585,0 0-192,2 114 96,-2-51-80,-2-3 48,-8-4-16,0-6-16,2-12 0,3-7-32,3-13-16,2-5-1600,0-13-1426,-2 0-3425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0:50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74 8052,'0'0'1552,"0"0"-1536,0 0 16,0 0 1233,0 0-577,172-71-288,-120 69-223,-4 2-49,-6 0-80,-5 0 0,-9 0-16,-11 0 0,-10 11-32,-7 16-2497,0-14-881,-15 5-2417</inkml:trace>
  <inkml:trace contextRef="#ctx0" brushRef="#br0" timeOffset="1">1 361 7780,'0'0'2353,"0"0"-2353,0 0 192,0 0 368,0 0 913,0 0-225,179 31-527,-125-20-305,-4 3-192,-8 4-160,-4 6 16,-13 17-32,-25-21-48,0 9-7684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26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6627,'0'0'4178,"0"0"-4066,0 0-48,0 0 624,0 0 161,0 0-305,7 162-240,-7-91-224,0-4 0,0-9-80,5-11-1232,0-13-993,-2-34-1345,-3 0-2561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0:57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64 7315,'0'0'2543,"0"0"-1049,0 0-520,0 0-17,-6 0-330,-15 0-501,62 0-304,-8 1 107,0-1 1,-1-1-1,1-2 0,0-2 1,14-4 70,-45 8-375,1 1 0,-1-1 0,1-1 0,-1 1 0,1 0 0,-1-1 0,0 1 0,1-1 0,0-1 375,-1 2-660,-1-1 0,1 1 0,-1-1-1,0 0 1,1 0 0,-1 1 0,0-1 0,0 0-1,0 0 1,-1 0 0,1-1 660,1-7-2292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0:58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0 3249,'0'0'1313,"0"0"-1297,0 0 192,0 0 240,0 0 321,0 0 15,95 134-480,-95-102-112,0-1-48,0 3-48,-23-1 33,-6 3-129,-4-5-881,-2-4-2144,20-24 1104,3-3 496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0:58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7812,'0'0'2161,"0"0"-1073,0 0 33,0 0-993,0 0-128,0 0-256,7-13 207,26 10 49,4 3 33,-2 0 79,-3 0-112,-2 0-881,-10 0-1888,-10 0-1505,-10 0 448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0:59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4370,'0'0'720,"0"0"-608,0 0-112,0 0 417,0 0 143,0 0 0,112 67-112,-100-42-64,-4 1-79,-8 3 143,0 10 320,-3 8 81,-24 4-417,-5 5-432,4 0 0,1-2-1217,19-39-2529,3-1-912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01.6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1 232 6899,'0'0'-3,"0"0"-47,28-7 98,-1 2-22,42-11 143,58-20-169,-7-4 100,3 4 1,1 7 0,1 4-1,12 5-100,20 8 207,0 6 0,91 11-207,-210-1 46,0 0 0,0 3 0,-1 1 0,0 2 0,-1 1 0,0 2-46,31 15 229,-2 2 0,45 30-229,-106-58-29,4 4-36,1-1 0,0 0-1,1 0 1,-1-1 0,1 0-1,0 0 1,0-1 0,0-1-1,0 0 1,0 0 0,2-1 65,-8-3-2476,-4-9-1787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02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 3554,'0'0'717,"0"0"-375,0 0 229,0 0 136,0 0 66,17 7 169,53 28-141,-67-33-711,0 1 1,1-1-1,-1 1 1,0 0 0,-1 0-1,1 1 1,0-1 0,-1 1-1,0-1 1,0 1 0,0 0-1,0 0 1,0-1 0,-1 1-1,0 0 1,0 1 0,0-1-1,0 0 1,0 0 0,-1 0-1,0 1-90,2 6 140,3 44 619,-5-50-660,0-1 1,0 0 0,0 0 0,-1 1-1,1-1 1,-1 0 0,0 0 0,0 0-1,-1 0 1,1 0 0,-1 0 0,0 0-100,-3 2 105,0 1 0,-1-2 1,0 1-1,0-1 1,0 0-1,0 0 0,-1 0 1,1-1-1,-1 0 0,-1-1 1,-5 3-106,-18 6 63,0-2 0,-12 2-63,-13 4-797,51-15-1431,5-1-1315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10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11077,'0'0'2737,"0"0"-2673,0 0 16,0 0-80,0 0 0,0 0-32,0 0 32,2 100 80,6-21 96,-3 3-127,-3-1 47,1-7-32,-3-5-64,0-4-929,0-7-2464,0-51-609,-3-7-1537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11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8948,'0'0'1169,"0"0"-1073,0 0-96,0 0 672,48 119 112,-6-88-239,15-9-209,8-8-192,9-14-112,8 0 0,5-32 16,0-15-48,-59 18-2241,-16 7-8196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13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73 147 336,'0'0'7649,"0"0"-4762,0 0-2458,0 0-375,0 0 127,0 0 224,0-2-108,-3 24-169,0 0 1,-1-1-1,-2 1 1,0-1-1,-1 1-128,-18 68 102,10 4-6,14-92-93,0-9-52,0 0 1,1 0 0,-1 0 0,1 0 0,1 1-1,0-4 49,0-15-33,0 6 1,0 0 0,2 0 0,0 1 0,1-1 0,0 1 0,2 0 0,0 1 0,1-1 0,1 1 0,1 0 0,0 1 0,1 0 0,7-8 32,-9 13-18,0 1 0,1 0 0,0 0-1,1 1 1,0 1 0,0-1-1,1 2 1,0-1 0,1 2-1,-1-1 1,1 1 0,0 1 0,1 0-1,-1 1 1,1 1 0,0 0-1,0 0 1,0 1 0,10 0 18,-15 2-17,1-1 8,-1 0-1,1 1 1,-1 0-1,1 1 1,-1 0-1,0 0 1,0 1-1,1 0 1,-1 0-1,0 1 1,-1 0-1,2 1 10,3 3 8,-1 0 1,0 1-1,-1 0 0,0 1 0,0 0 1,-1 1-1,3 3-8,-8-7 14,0 0-1,0 0 1,0 0 0,-1 0 0,0 0 0,0 1-1,0 0 1,-1-1 0,0 1 0,0 0-1,-1 0 1,0 0 0,0 0 0,0 4-14,-1-5 54,0-1 1,0 1-1,0 0 1,-1-1-1,0 1 0,0-1 1,0 1-1,-1-1 1,0 1-1,0-1 1,0 0-1,0 0 0,-1 0 1,0 0-1,0 0 1,-1-1-1,1 1 1,-1-1-1,0 0 0,-2 2-54,-11 9 226,0 0 0,0-1-1,-1-1 1,-1-1-1,0-1 1,-1 0 0,0-2-1,-1 0 1,-11 3-226,1-3 432,0-1 0,-1-2 0,0-1 0,0-2 1,0-1-1,-11-1-432,37-1 5,5 0-8,1-1-1,-1 1 1,0 0-1,1 0 1,-1 0-1,0 0 1,0 0-1,1 0 1,-1 0-1,0 0 1,0 0 0,1 0-1,-1 0 1,0 0-1,0 1 1,1-1-1,-1 0 1,0 0-1,1 1 1,-1-1 0,1 0-1,-1 1 1,0-1-1,1 1 1,-1-1-1,1 1 1,-1-1-1,1 1 1,-1 0-1,1-1 1,-1 1 0,1-1-1,0 1 1,-1 0-1,1-1 1,0 1-1,0 0 1,-1-1-1,1 1 1,0 0 0,0 0-1,0-1 1,0 1-1,0 0 1,0 0-1,0-1 1,0 1-1,0 0 1,0-1 0,0 1-1,1 0 4,-1 28-2301,0-2-5112,0 6-497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26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4 16,'0'0'3466,"0"0"-1489,0 0-614,0 0-376,0 0-462,-4-4-379,4 4-142,0 0 0,0 0 0,0 0 0,0 0 0,0 1 0,0-1-1,0 0 1,0 0 0,0 0 0,0 0 0,0 0 0,0 0 0,0 0 0,0 0 0,0 0 0,0 1-1,0-1 1,0 0 0,0 0 0,0 0 0,0 0 0,0 0 0,0 0 0,0 0 0,0 0-1,0 0 1,-1 0 0,1 0 0,0 0 0,0 0 0,0 1 0,0-1 0,0 0 0,0 0 0,0 0-1,0 0 1,0 0 0,0 0 0,-1 0 0,1 0 0,0 0 0,0 0 0,0 0 0,0 0 0,0 0-1,0 0 1,0 0 0,0 0 0,0 0 0,0 0 0,-1 0 0,1 0 0,0 0 0,0 0-1,0 0 1,0-1 0,0 1 0,0 0 0,0 0 0,0 0 0,0 0 0,0 0 0,0 0 0,-1 0-1,1 0 1,0 0-4,-1 123 907,-18 119-907,15-196 59,2 1 0,3 20-59,-1-14 445,0-53-6426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26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1 267 8740,'0'0'848,"0"0"-736,0 0 225,0 0 367,0 0 16,0 0-384,152-83-95,-113 81-113,1 2-96,-3 0 112,-2 0-64,-2 0-80,-6 0 0,-2 0-1057,-25 0-1536,2-11-1969</inkml:trace>
  <inkml:trace contextRef="#ctx0" brushRef="#br0" timeOffset="1">399 1 4530,'0'0'2748,"0"0"-723,0 0-491,0 0-390,0 0-202,0 0-414,-4 12-287,-1 4-198,0 0 0,1 0 0,1 1 0,1 0 0,1 0 0,0 2-43,1 287-96,2-290-1196,-2-15 1154,1-1-1,-1 0 1,0 1 0,0-1-1,0 0 1,1 0 0,-1 1 0,0-1-1,0 0 1,1 0 0,-1 1 0,0-1-1,0 0 1,1 0 0,-1 0 0,0 1-1,1-1 1,-1 0 0,0 0 0,1 0-1,-1 0 1,0 0 0,1 0-1,-1 0 1,0 0 0,1 0 0,-1 0-1,0 0 1,1 0 0,-1 0 0,0 0-1,1 0 1,-1 0 0,0 0 0,1 0-1,-1 0 1,0-1 0,1 1-1,-1 0 1,0 0 0,1 0 0,-1-1-1,0 1 139,7-5-5960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43.4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1 145 6099,'0'0'365,"0"0"-362,0 0 34,26 0 46,161 2 74,-170-1-110,-13-1-17,1 1-1,-1-1 1,1 0-1,-1 0 1,1 0-1,-1-1 1,1 1-1,2-2-29,-6 2-103,-1-1 0,1 1 0,0-1 0,-1 0 0,1 1 0,-1-1 0,1 1 0,-1-1 0,1 0 0,-1 0 0,0 1-1,1-1 1,-1 0 0,0 0 0,0 1 0,1-1 0,-1 0 0,0 0 0,0 1 0,0-1 0,0 0 0,0 0 0,0 0 0,0 0 0,0 1 0,0-1 0,-1 0 0,1 0-1,0 1 1,0-1 0,-1 0 0,1 0 0,0 1 0,-1-1 103,-14-25-2589,-19-15 1877,32 38 1057,0 0-1,-1 0 0,2-1 1,-1 1-1,0-1 0,1 0 0,0 1 1,0-1-1,0 0 0,0 0 1,0 0-1,1-1-344,5 4 81,1 0 0,-1 0 0,0 0 0,1 0 0,-1 1 0,5 0-81,-8 0 25,-1 0 0,0 0 0,1 0 1,-1 0-1,1 0 0,-1 0 1,1 0-1,-1 0 0,0 1 0,1-1 1,-1 0-1,1 1 0,-1-1 1,0 1-1,0 0 0,1-1 1,-1 1-1,0 0 0,0 0 0,1 1-25,-1 0 182,0 0-1,-1 0 1,1 0-1,-1 0 1,1 1-1,-1-1 1,0 0-1,0 0 0,0 1 1,0-1-1,0 2-181,0 7 671,-1-7-560,0 1 1,0-1-1,0 1 0,-1-1 1,1 0-1,-1 0 1,0 1-1,0-1 1,0 0-1,-1-1 1,1 1-1,-1 0 1,0-1-1,0 1 0,-1-1 1,1 0-112,-3 3-7,1 0 0,1 0 0,-1 0 1,1 0-1,0 0 0,-2 5 7,-13 45-3893,16-43-543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31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10 380 7860,'0'0'1563,"0"0"-1027,0 0-376,0 0 283,0 0 446,0 0-884,0 1 1,0-1 0,0 0-1,-1 0 1,1 0 0,0 0 0,0 0-1,-1 0 1,1 0 0,0 1-1,0-1 1,-1 0 0,1 0 0,0 0-1,0 0 1,-1 0 0,1 0-1,0 0 1,0 0 0,-1 0 0,1 0-1,0-1 1,0 1 0,-1 0-1,1 0 1,0 0 0,0 0 0,-1 0-1,1 0 1,0 0 0,0-1 0,0 1-1,-1 0 1,1 0 0,0 0-1,0-1 1,0 1 0,0 0 0,-1 0-1,1 0 1,0-1 0,0 1-1,0 0 1,0 0 0,0-1 0,0 1-1,0 0 1,0 0 0,0-1-6,4-5 1,1 0 1,0 0-1,0 0 1,0 1-1,1-1 1,2-1-2,18-17 100,58-67 294,-31 31-300,4 3 0,11-7-94,-61 58-38,1 0 0,0 0 0,0 1 0,9-4 38,-15 8-35,0 0 0,1 0 0,-1 1 0,0-1 0,0 1 0,0-1 0,1 1 0,-1 0 0,0 0 0,0-1 0,1 2 35,-2-1-23,0 0 0,0 0 0,0 1-1,0-1 1,0 0 0,0 1 0,0-1-1,0 1 1,0-1 0,0 1 0,0-1 0,-1 1-1,1 0 1,0-1 0,-1 1 0,1 0-1,0 0 1,-1 0 0,1-1 0,-1 1 0,1 0-1,-1 0 1,1 0 0,-1 1 23,6 15 96,-1-1 0,-1 2 0,-1-1 1,0 0-1,-1 1 0,-1 0-96,0 46 3,-2 2-3,-1 5-1503,3-69 1311,-1 1 0,0 0 0,0-1 0,0 1 0,0-1 1,-1 1-1,1-1 0,-1 1 0,1-1 0,-1 1 0,0-1 0,0 1 1,0-1-1,0 0 0,0 1 0,-1-1 0,1 0 0,-1 0 0,1 0 0,-1 0 1,0 0-1,0 0 0,0-1 0,0 1 0,0-1 0,0 1 0,0-1 1,-1 0-1,1 0 0,0 0 0,-1 0 0,1 0 0,-1 0 0,1-1 0,-1 1 1,-1-1 191,-1 1-126,0 0-1,0 0 1,0-1 0,0 0 0,0 0 0,1-1 0,-1 1 0,0-1 0,0 0 0,0 0 0,1-1 0,-1 1-1,0-1 1,1 0 0,-1-1 0,1 1 0,-3-3 126,-4-4-245,0-1 0,0 0-1,2-1 1,-1 0 0,-3-5 245,3 3-628,-37-44 2113,35 43 825,0 2 0,-1 0-1,-1 0 1,1 1 0,-7-2-2310,15 8 833,7 2-711,14 1-464,-12 2 382,77-4-270,1 4 1,76 10 229,-20 10-5469,-108-14 3793,-13-3 185,-1 0 0,1-1 0,7 0 1491,-6-2-982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31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246 66 8532,'0'0'1075,"0"0"-88,0 0 83,0 0-11,0 0-80,-17-11-93,-54-30-310,68 39-547,-1 0-1,1 0 0,0 1 0,-1 0 1,1-1-1,-1 1 0,1 1 1,-1-1-1,1 0 0,-1 1 1,1 0-1,-1 0 0,0 0 1,1 0-1,-1 0 0,0 1 0,1-1 1,-1 1-1,1 0 0,-1 1 1,1-1-1,0 0 0,-1 1 1,1 0-1,0 0 0,0 0 0,0 0 1,0 0-1,0 0 0,1 1 1,-1-1-1,1 1 0,0 0 1,-1 0-1,1 0 0,0 1-28,-4 6 1,1 1 1,0-1-1,1 1 0,0 1 0,1-1 0,0 0 1,1 1-1,0 0 0,0 6-1,0 10-31,0 0 1,2 0-1,2 5 31,-1-25-2,0 1-1,0 0 1,1-1-1,0 1 0,1-1 1,0 0-1,0 0 1,1 0-1,0 0 1,0-1-1,1 1 0,1 1 3,5 4 8,1 0-1,0-1 0,1 0 0,1-1 1,0-1-1,0 0 0,1-1 0,0 0 1,1-1-1,0-1 0,0 0 0,0-2 1,14 4-8,-11-5-608,0 0 1,0-1 0,0-2 0,15 1 607,-34-2-3767,0 0-1011,0 0 1427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19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31 160 8180,'0'0'2099,"0"0"-1648,2 23-387,1 3-39,-1-11-13,-1 1 0,0-1-1,-1 1 1,0-1 0,-2 1-1,0-1 1,-3 13-12,-1 1 10,5-16-9,-2-1 0,1 0 0,-2 0 0,0 0 0,0 0 0,-1 0-1,4-11-149,1-1 77,0 0 29,0-38-88,0-5-5,4-41 136,-2 69 2,1 0 0,0 0 0,1 0 0,1 1 0,0 0-1,1-1 1,2-2-2,0 1 36,2 0 0,-1 1 0,2 0-1,0 1 1,0 0 0,2 1 0,2-2-36,-9 9 19,1 0 1,-1 1 0,1 0 0,1 0-1,-1 1 1,0 0 0,1 0 0,0 1 0,0 0-1,0 0 1,0 1 0,1 0 0,-1 1 0,0-1-1,9 1-19,-7 1-11,15 2 145,-25-2-132,1 1 1,0-1 0,0 1 0,-1-1 0,1 1 0,0-1 0,0 1 0,-1-1 0,1 1-1,-1 0 1,1 0 0,0-1 0,-1 1 0,1 0 0,-1 0 0,0-1 0,1 1 0,-1 0 0,0 0-1,1 0 1,-1 0 0,0 0 0,0-1 0,0 1 0,0 0 0,0 0-3,1 8-294,0 0 0,-1-1 0,0 1 0,0-1 0,-1 5 294,0-10-100,1 0 0,-1 0 0,0 0 0,0 0 0,0 0 0,-1 0 0,1 0 0,-1 0 0,1 0 0,-1-1 0,0 1 0,0-1 0,0 1 0,0-1 0,-2 1 100,-40 26-97,10-8 272,34-20-173,-1 0 0,0 0 1,1-1-1,-1 1 0,1 0 1,-1 0-1,1 0 0,-1 0 0,1 0 1,0 0-1,0 0 0,-1 0 1,1 0-1,0 0 0,0 0 0,0 0 1,0 0-1,0 0 0,0 1 1,0-1-1,0 0 0,1 0 0,-1 0 1,0 0-1,1 1-2,11 23-121,8 1 91,-6-9 28,-1 0 0,7 14 2,-16-24 6,-1 1 0,1-1-1,-1 1 1,0 0 0,-1 0 0,0 0 0,0 0 0,-1 0-1,0 1-5,0-3 17,-1-1-1,0 1 1,0-1-1,0 1 1,-1-1-1,0 1 1,0-1-1,0 0 1,0 1-1,-2 1-16,1-3 36,0 0 0,0-1-1,-1 1 1,1-1-1,-1 1 1,0-1-1,0 0 1,0 0-1,0-1 1,0 1-1,-1-1 1,1 1-1,-4 1-35,-12 5 437,-1-1-1,0 0 1,0-2-1,-1 0 1,1-1-1,-1-1 1,0-1-1,-1-1 1,1-1-1,-13-1-436,46 0-992,0-1-1,1-1 1,-1 0-1,0 0 1,1-1-1,-2-1 1,3-1 992,13-5-4458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20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7972,'0'0'2881,"0"0"-2785,0 0-96,0 0 0,0 0 48,0 0 320,0 119-208,0-63-64,-7-12-48,-1-6 32,3-6-64,0-14-16,0-9-1840,3-9-834,-1 0-751,3-16-1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20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97 6211,'0'0'912,"0"0"-752,0 0 465,0 0-161,149-72-112,-102 66-144,1 1-160,-1-2 16,-5 3 0,-7 2-16,-8 2 0,-9 0-32,-8 0-16,-10 0-4754</inkml:trace>
  <inkml:trace contextRef="#ctx0" brushRef="#br0" timeOffset="1">0 287 7700,'0'0'1360,"0"0"-1360,0 0 0,0 0 304,0 0 32,132 9 33,-77-9 15,2 0-256,-7 0 32,-3 0 48,-12 0-96,-8 0 0,-9 0-112,-13 0-1312,-5 9-4435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21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8324,'0'0'288,"0"0"-176,0 0-112,0 0 368,0 0 176,169 18 65,-104-15-401,-1-1-64,-4 5 96,-47-7-240,-3 0-3794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21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12918,'0'0'784,"0"0"-784,0 0 0,0 0 513,10 121-161,-20-65-192,0-4-128,3-10-16,2-8 80,0-10-96,2-10-400,1-10-2130,2-4-895,-3 0-449,3-18 48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22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122 112 1649,'0'0'6739,"0"0"-5955,0 0-688,0 0 865,0 0-1,0 0-448,154-107-256,-121 102-95,-6 5-49,-5 0 16,-9 0-128,-13 18-2049,0-2-2193,-5-1-1553</inkml:trace>
  <inkml:trace contextRef="#ctx0" brushRef="#br0" timeOffset="1">0 399 7635,'0'0'5843,"0"0"-5843,0 0 48,0 0-48,0 0 192,0 0 128,169 71-192,-121-66 17,-9 4-81,-11 0 16,-8 2-16,-15 7-64,-5-12-5283,0 1-2768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47.4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1 180 4146,'0'0'1753,"0"0"-897,0 0-586,0 0-161,8-1-181,52-9 257,0-3 0,48-17-185,-45 12 99,57-14 38,1 6 0,2 5 0,27 2-137,11 10 179,137 10-179,-276 0 10,-1 1 0,0 1 0,0 1 0,0 1 0,-1 0 1,3 3-11,-15-6 13,0 1 1,0 1 0,-1-1-1,0 1 1,1 1 0,-1-1-1,-1 1 1,1 0 0,-1 1 0,0-1-1,0 1 1,0 1 0,-1-1-1,0 1 1,-1 0 0,1 0 0,-1 1-14,-2-4-129,0 0 1,-1 0 0,0-1 0,0 1 0,0 0 0,-1 0 0,1 4 128,-1-8-180,0 1 0,0 0 0,0 0 0,0 0 0,0 0 0,0 0-1,0-1 1,0 1 0,0 0 0,-1 0 0,1 0 0,0 0 0,-1-1 0,1 1-1,0 0 1,-1 0 0,1-1 0,-1 1 0,1 0 0,-1-1 0,0 1-1,1 0 1,-1-1 0,1 1 0,-1-1 0,0 1 0,0-1 0,1 1 0,-1-1-1,0 0 1,0 1 0,0-1 0,0 1 180,-10-1-870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27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4178,'0'0'734,"0"0"-508,0 0 25,0 0 531,0 0 760,4 10 355,1 6-1443,-1-1 1,-1 1 0,0-1 0,-1 1 0,0 12-455,-2 92 401,0 3-254,9-76 133,-9-45-400,0-1 0,1 1 0,-1-1 0,0 1 0,1-1 0,0 1 0,-1-1 0,1 0 0,0 1 0,0-1 0,0 0 0,0 1 0,0-1 0,0 0 0,0 0 0,0 0-1,0 0 1,0 0 0,1 0 0,-1 0 0,0-1 0,1 1 0,-1 0 0,1-1 0,-1 1 0,1-1 0,0 1 120,4-3-2908,-2-5-1830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47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0 5891,'0'0'424,"0"0"-96,23 9 198,76 30-25,-92-35-441,0-1 0,0 1 0,-1 1 0,1-1 0,-1 1-1,0 0 1,0 1 0,0-1 0,-1 1 0,0 0 0,0 1 0,-1-1 0,1 1-1,-1 0 1,-1 0 0,1 0 0,-1 0 0,0 3-60,0-3 122,-1-1 0,0 1 0,-1 0 0,1 1 0,-1-1 0,-1 0 0,1 0 0,-1 0 0,-1 4-122,1-6 144,0-1 0,-1 0-1,0 1 1,0-1-1,0 0 1,-1 0-1,1 0 1,-1 0 0,0 0-1,0 0 1,-1 0-1,1 0 1,-1-1 0,1 1-1,-4 1-143,-6 5 229,0 0-1,0-1 1,-1-1 0,-1 0-1,1-1 1,-1 0 0,-1-1-1,1 0 1,-8 0-229,6-1-419,0-2 0,0 0 0,0-1 0,-1 0 0,-7-1 419,22-1-4853,2 0-1345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49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8100,'0'0'840,"0"0"-784,0 0 112,23 22 99,75 73-43,-84-82-174,0-1 1,1-1-1,1 0 1,0-1-1,0-1 0,1 0 1,0-1-1,16 5-50,-5-3 67,67 26 239,2-5 0,95 18-306,-8-15 321,27-4-321,-102-22 196,94-5-196,-138-3 53,-14-3-19,-1-2 1,0-3 0,34-9-35,21-4 32,6 5 15,-37 6 33,-1-3 0,0-3 1,36-14-81,-83 20 27,0 2 1,0 1-1,1 1 0,0 2 1,0 0-1,0 2 1,1 1-28,-27 1-197,0 0-1,0 0 1,-1 0 0,1 0 0,0-1 0,0 1 0,-1 0 0,1 0-1,0 0 1,0 0 0,-1-1 0,1 1 0,0 0 0,0-1 0,-1 1-1,1-1 1,-1 1 0,1-1 0,0 1 0,-1-1 0,1 1-1,-1-1 1,1 1 0,-1-1 0,1 0 0,-1 1 0,0-1 0,1 0-1,-1 1 1,0-1 0,0 0 0,1 0 0,-1 1 0,0-1 0,0 0-1,0 0 1,0 1 0,0-1 0,0 0 197,0-10-3994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49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6 4546,'0'0'2969,"0"0"-1104,0 0-656,0 0-886,9-2-310,-5 1 19,1 0 0,0 0 0,0 1 0,-1 0 0,1-1 0,0 2 0,0-1 0,-1 0 0,1 1 0,0 0 0,-1 0 0,1 1 0,0-1 0,-1 1 0,0 0 0,1 0 0,-1 0 0,0 1 0,0-1 0,0 1 0,3 3-32,-3-2 55,0-1 0,0 1 0,-1 0 0,0 0 0,1 0 0,-1 0 0,-1 0 0,1 1 0,0-1 0,-1 1 0,0 0-1,0 0 1,-1 0 0,0 0 0,1 0 0,-1 0 0,-1 0 0,1 0 0,-1 1 0,0-1 0,0 0 0,-1 0 0,1 0 0,-1 1-1,0-1 1,-1 0 0,1 0 0,-1 0 0,0-1 0,0 1 0,-1 0 0,1-1 0,-1 1 0,-2 1-55,-13 15 164,-2-1 0,-1-1 0,0-1 0,-8 5-164,7-6-156,0 1-1,1 1 1,-17 21 156,35-36-3711,3-4-4757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51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3249,'0'0'2087,"0"0"-1319,0 0-445,0 0 371,0 0 58,0 0-411,3 0 6005,12 2-6617,73 32 405,52 29-134,-72-30 27,1-3-1,2-4 1,10 1-27,439 103 100,-478-120-104,60 12 9,2-5 1,0-5-1,18-3-5,314-1 100,-339-8-83,-50-2 4,0-1 0,0-3 0,0-1 0,1-3-21,46-14 122,41-18-122,-27 8 453,2 4 1,46-3-454,-136 29-10,32-3-1029,-73 7-4809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52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18 6643,'0'0'1785,"0"0"-339,0 0-219,0 0 80,0 0-472,-4-3-723,-6-7-166,10 10 54,0 0-1,0-1 1,0 1-1,0 0 0,0 0 1,0 0-1,0-1 1,0 1-1,0 0 0,0 0 1,1 0-1,-1 0 0,0-1 1,0 1-1,0 0 1,0 0-1,0 0 0,0 0 1,0 0-1,1-1 1,-1 1-1,0 0 0,0 0 1,0 0-1,0 0 1,1 0-1,-1 0 0,0 0 1,0 0-1,0 0 1,1-1-1,-1 1 0,0 0 1,0 0-1,0 0 1,1 0-1,-1 0 0,0 0 1,0 0 0,39 1 39,-36-1-33,1 1 11,0 0 0,1 0 0,-1 0 0,1 0 0,-1 1 0,0-1 0,0 1 0,0 0 0,0 1 0,0-1 0,-1 1-1,1-1 1,-1 1 0,1 0 0,-1 1 0,0-1 0,0 0 0,0 1 0,-1 0 0,1 0 0,-1-1 0,0 1 0,0 1 0,-1-1-1,1 0 1,-1 0 0,1 5-17,0-2 70,0 1 1,-1-1-1,0 1 0,0-1 0,0 1 0,-1-1 0,-1 1 1,1-1-1,-1 1 0,-1-1 0,1 1 0,-1-1 0,0 0 1,-1 1-1,0-1 0,-3 6-70,-11 10 4,-1-1-1,0 0 1,-2-1 0,0-1 0,-2-1 0,0-1 0,-14 8-4,14-15-3117,9-10-4150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53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6307,'21'21'181,"-9"-9"-116,37 36 911,56 40-976,29 22 992,73 55 410,-153-127-1089,2-1 1,1-4 0,2-1-314,104 47 275,8-5-275,-116-53 19,1-3 0,0-2 0,2-2 0,-1-3 0,16-1-19,120 1 331,107-10-331,-125-3 174,68 5 23,171-2 67,-353-7-186,1-3 0,-1-2-1,24-10-77,58-10 680,-44 14-492,18-3 343,-1-5 1,8-7-532,-87 20 195,0-1-1,-1-2 1,-1-1 0,-1-2 0,0-1-1,-2-2 1,0-1 0,11-12-195,64-60 552,-106 94-536,-22 1-5392,-1 5-2761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1:54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1969,'0'0'5784,"0"0"-4570,0 0-1022,0 0 309,25-3 401,79-9 43,-99 12-853,-1-1 1,1 1-1,0 0 1,-1 0-1,1 1 1,0-1-1,-1 1 1,1 0-1,0 0 0,-1 1 1,0-1-1,2 2-92,-3-1 68,0 0-1,-1 0 0,1 0 0,0 0 0,-1 1 0,0 0 0,1-1 1,-1 1-1,0 0 0,0 1-67,1 1 51,0 0 56,0 1 0,0 0 0,-1 0-1,0 0 1,0 1 0,0-1 0,-1 0-1,0 1 1,0-1 0,-1 0 0,0 1-1,0-1 1,-1 6-107,0-2 120,0 0 1,-1 0-1,0 0 0,0-1 1,-1 1-1,0-1 1,-1 1-1,-3 3-120,-12 18 353,-2-1 0,-11 13-353,-7 9-610,4 2-3688,34-51-5061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2:46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1 7732,'0'0'2209,"0"0"-1681,0 0-288,0 0 128,0 0 416,-27 139-271,9-77-177,6 3-112,-1 2-64,1 7-80,2-4-32,2 1-16,3-4-16,3-6-32,2-12-1569,0-47-1728,0-2-2242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2:47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6355,'0'0'1168,"0"130"-1056,0-61 193,0-6 335,0-5 128,0-9 225,15-6-513,13-12-464,6-11-16,11-8 0,12-12 160,11-5-128,9-44 160,2-23-192,-4-8-1809,-58 42-3889,-9 11 1984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2:48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5699,'0'0'635,"0"0"-467,0 0-67,26 2 217,-1 0-181,150 5 939,986-7 2940,-1064 5-3629,71 12-387,-63-5 514,32-3-514,-49-8 239,27 0 794,0 4 0,80 17-1033,-107-6 621,-7 0 1618,66 3-2239,-97-19 200,-36 0-364,1 0 1,0 1 0,4 1 163,-13 0-4426,-6 0-7921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27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0 153 3169,'0'0'2095,"0"0"-321,0 0-304,0 0-176,0 0-259,6 0-429,-3 1-531,0-1 0,1 1 1,-1 0-1,0 0 1,0 0-1,0 0 0,0 1 1,0 0-1,0-1 1,-1 1-1,1 0 0,-1 0 1,1 0-1,-1 0 1,2 3-76,35 46 268,-22-28-160,-1 1-72,1-2 0,1 0 1,1-1-1,1-1 0,1-1 0,1-1 0,4 3-36,0-10-465,-26-10 371,1-1 1,0 0-1,-1 1 1,1-1-1,0 0 1,-1 0-1,1 1 1,0-1-1,-1 0 1,1 0 0,0 0-1,0 0 1,-1 0-1,1 0 1,0 0-1,-1 0 1,1 0-1,0-1 1,0 1-1,-1 0 1,1 0-1,0 0 1,-1-1-1,1 1 1,-1 0-1,1-1 1,0 1-1,-1-1 1,1 1-1,-1-1 1,1 1-1,-1-1 1,1 1-1,-1-1 1,0 1 0,1-1-1,-1 0 1,1 0 93,2-18-1468,-1 1 0,-1-1 0,-1 0 0,-2-19 1468,1-8-1631,2-2 512,-1-47 982,-1 84 760,0 0-1,-1 1 1,0-1 0,-1 1 0,0-1-1,0 1 1,-2-3-623,4 10 385,-1 1 1,1-1-1,0 0 0,-1 1 0,1 0 1,-1-1-1,0 1 0,0 0 0,1 0 0,-2 0 1,0-1-386,1 2 507,1 0 1,-1 1-1,1-1 1,-1 0-1,0 1 1,1-1-1,-1 1 1,0 0-1,1 0 1,-1-1-1,0 1 1,0 0-508,-1 6 691,-1 42-324,2 0 1,3 36-368,-1-23 49,-1-1-111,0 41-241,2-89-727,1 1 0,-1-1 0,4 10 1030,-2-16-4730,-3-6-2489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2:50.1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0 848 7443,'0'0'1425,"0"0"-1017,0 0-232,0 0-10,0 0 63,6-21 179,10-30 109,2 0-1,20-38-516,7-3 268,5 2 0,3 2-1,5 2 1,3 4 0,18-16-268,-15 35 51,-56 44-868,-8 19 657,0-1 0,0 1 0,0-1 0,0 1 0,0-1 0,0 0-1,0 1 1,0-1 0,0 1 0,0-1 0,0 1 0,-1-1 0,1 1-1,0-1 1,0 0 0,-1 1 0,1 0 0,0-1 0,-1 1-1,1-1 1,-1 1 0,1-1 0,0 1 0,-1 0 0,1-1 0,-1 1-1,1 0 1,-1-1 0,1 1 0,-1 0 0,1 0 0,-1-1-1,1 1 1,-1 0 0,0 0 160,-27-3-3111,1 3 894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2:50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1 180 6099,'0'0'1208,"0"0"-503,0 0-463,10-19-9,-3 5-120,-4 5-39,1 1 1,0 0 0,0 0-1,1 1 1,0-1-1,1 1 1,-1 0 0,1 0-1,1 1 1,-1-1 0,1 1-1,0 1 1,1 0-1,-1 0 1,2-1-75,9-1 91,-1 0 1,1 2-1,0-1 0,1 2 0,-1 1 0,1 0 0,0 1 1,-1 1-1,1 1 0,0 1 0,1 1-91,-14-2 22,0 0 0,0 1 0,0 0 0,-1 1 0,1-1 0,0 1-1,-1 0 1,0 1 0,1-1 0,-1 1 0,0 0 0,0 0 0,0 1 0,-1 0-1,1-1 1,1 4-22,0 0 56,0 0-1,-1 1 1,0-1 0,0 1-1,-1 0 1,0 1-1,0-1 1,-1 1-1,0 0 1,-1 0-56,5 24-22,-2 0-1,-1 0 0,-1 1 1,-2 0-1,-2 5 23,1-20-246,0 15-2950,0-13-4877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2:50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0 9268,'0'0'2671,"0"0"-1836,0 0-571,-11 28-40,8-19-210,-28 72 71,-29 50-85,-54 107 136,72-133-2596,42-104 1019,0-78-5031,0 11 3748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2:51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5 366 1313,'0'0'2561,"-5"-130"-144,5 83-688,0 6-801,30 6-31,12 1 47,11 3 112,6 8-543,6 5-193,5 12-224,-1 6-48,-9 0 16,-13 29-16,-17 29-48,-30-24-1809,0 10-4642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2:54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 6899,'0'0'977,"0"0"-620,28-2 171,54-5-108,211-16 724,146 21-802,-300 10-256,0 6 1,19 9-87,175 40-48,-322-60-2492,-11-1-4736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3:00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1 656,'0'0'3895,"0"0"-2155,0 0-513,0 0 166,-22 0 197,-66 0-168,58 3 45,28-1-749,7-1-718,199 3 144,-72-4-1177,42 10 1033,-109-5-6248,-60-5 1006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3:00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6355,'0'0'1195,"28"-2"-872,22-1-22,23 1-301,-64 3 63,0 0-1,0 1 0,-1 0 1,1 0-1,-1 1 0,1 0 0,-1 0 1,0 1-1,0 0 0,0 0 0,-1 1 1,1 0-1,-1 0 0,-1 1 1,1 0-1,-1 0 0,0 1 0,5 6-62,-10-11 19,5 4 84,-1 1 1,0 0 0,0 1 0,-1-1 0,0 1 0,0 0 0,-1 0-1,0 0 1,0 0 0,-1 1 0,0-1 0,-1 1 0,0-1 0,0 1-1,-1 0 1,0-1 0,0 1 0,-1 0 0,0-1 0,0 1 0,-1-1-1,-1 1 1,1-1 0,-1 0 0,-1 0 0,1 0 0,-1 0 0,-1 0-104,-15 17 214,-1-1 1,-1-1 0,-2-1 0,0-1 0,-8 4-215,-55 51 220,83-71-252,0-1 0,0 1 0,0-1 0,1 1 0,0 0 0,0 0 0,0 1 0,1-1 0,-1 1 0,1-1 0,1 1 0,-2 4 32,1 5-1012,0 0 0,1 0-1,1 0 1,0 0 1012,0-1-1303,0-1-3980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3:11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81 32,'0'0'2238,"0"0"2178,0 0-2800,0 0-1037,0 0-293,0 0-99,-3 0-59,-12 0-94,11 0-175,274 1 211,291-2 233,-452-5-123,32-9-180,-30 2 221,22 5-221,9 5 105,422-12 390,44 4 866,-349 2-1076,312 9 1289,-558 0-1608,0 1 0,0 0 1,9 3 33,-16-1-1334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3: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50 196 7956,'0'0'832,"0"0"425,0 0-225,0 0-82,0 0-46,0 0-319,-8-1-348,-25 0-253,25 0-88,10 1 40,66 4 123,-1 2 1,51 13-60,0-1 60,-93-15-56,82 11 36,-1-4 1,7-5-41,-42-5 25,13 1 59,0-3-1,60-11-83,-59 1 49,-4 1 89,31-10-138,-15 1 147,42-1-147,-77 16 65,29 2-65,-24 1 105,7-3-105,19-6 32,26-4 35,96 3-67,526 12 19,-208 13 61,-352-20-75,39-12-5,80-5 27,612-47-75,-837 64-1614,55 3 1662,-130 4-7895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3:46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58 8692,'0'0'288,"0"0"1345,0 0-1633,0 0-32,0 0 32,144-15 1024,-10 6-95,26 4-65,21-2-544,8 3-160,0-5-80,-127 4-80,-19 1-1216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28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436 174 8196,'0'0'1224,"-27"-4"-314,-91-14-184,111 17-635,1 0 1,-1 0-1,0 1 1,0 0-1,0 1 1,0-1-1,0 1 1,0 0-1,0 1 1,1 0-1,-1 0 1,1 0-1,-3 2-91,1 1 120,1 0-1,-1 1 1,1 0-1,0 0 1,1 0-1,-1 1 0,-1 4-119,2-6 37,-7 13 9,0-1 0,1 1 0,1 1 0,0 0 0,2 1 0,0 0 0,1 0 0,1 1 0,1 0 0,1 0 0,0 6-46,-4 34 87,3-1 1,2 1-1,3 24-87,1-49 34,2 0 0,1 0 0,2 0 0,3 6-34,-3-21 18,1 0 0,1 0 1,1 0-1,1-1 1,1-1-1,0 1 0,7 7-18,-6-10 14,2-1 0,-1 0 1,2-1-1,0 0 0,1-1 0,0 0 0,1-1 0,0-1 0,1-1 0,1 0 0,0-1 0,0-1 0,1-1 0,0-1 0,0 0 0,6 0-14,4 0 4,0-1 0,1-2 0,0-1 0,0-1 0,0-1 0,0-2 0,0-1 0,-1-2 0,1 0 0,-1-2 0,0-1 0,0-2 0,0-1 0,-2-1 0,1-1 0,-1-1 0,-1-2 0,0 0 0,-2-2 0,23-19-4,-23 14 10,-1 0-1,-1-2 1,-1-1 0,-1 0 0,-2-2 0,0 0 0,-2-1 0,-1 0 0,-1-1 0,-2-1 0,0 0 0,-2-1-1,-2 0 1,3-22-10,-5 16 112,-2-1 0,-2 1 0,-1-1 1,-2 1-1,-1-1 0,-3-3-112,1 17 48,-1 0 1,-1 1-1,0 0 1,-2 1-1,-1-1 1,-1 1 0,-1 1-1,0 0 1,-2 0-1,-1 1-48,-4-4 54,0 1-1,-2 1 1,-1 1-1,0 1 1,-3 0-54,12 11 77,1 0 0,-1 1 0,0 1 0,0 0 0,-1 0 0,0 1 0,0 1 0,-1 0 0,0 1 0,1 1 0,-6-1-77,-24 3 120,41 1-126,0 0 0,0 0 1,0 1-1,0-1 0,-1 1 0,1 0 0,1 0 0,-1 0 0,0 0 0,0 0 1,0 0-1,0 0 0,1 0 0,-1 1 0,0-1 0,1 1 0,0-1 0,-1 1 0,0 1 6,-1 2-149,1 1-1,0-1 0,0 1 0,0-1 1,0 1-1,1 0 0,0 0 0,0 4 150,-1 37-4044,2 1-4242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3:37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80 8420,'0'0'493,"0"0"-218,0 0-341,11 0 4,146 3 1484,154-19-1422,406 2 1840,-473 16-1407,537 5 1251,-298-2-1426,-299-1-174,124 2 35,-243-5-104,210-8 122,89-8 165,-272 12-249,48 1 70,90-5 53,-87 0-66,82-6 233,159-7 647,51 17-990,-291 3 238,-67 3-74,4 4-164,44 2 156,134-7 751,-172-3-528,-37 6-798,-46-3-3626,-3 0-5026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3:37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1 5955,'0'0'2262,"0"0"-973,0 0 71,0 0 783,0 0-239,0 0-778,-3 0-421,-1 1-679,1 0 1,-1 1 0,1-1 0,-1 1 0,1-1 0,0 1-1,0 0 1,-1 0 0,1 1 0,1-1 0,-1 1 0,0-1-1,1 1 1,-2 1-27,-35 49 136,36-48-135,-35 53-479,2 2 1,3 2-1,2 1 1,-9 35 477,27-64-2487,8-26-1891,3-8-2374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3:38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 1649,'0'0'6648,"0"0"-4748,0 0-1247,0 0 164,0 0-233,-8 10-411,1 0-146,3-6-16,1 0-1,0 0 1,0 0 0,0 1-1,1-1 1,-1 1 0,1-1-1,0 1 1,1 0 0,-1 0-1,1 0 1,0 0 0,0 0-1,0 4-10,1-4 17,-1 6 32,1 0 0,0 0 1,0 0-1,1 0 0,1 0-49,-1-8 8,0 0 1,-1 0-1,2 0 0,-1 0 1,0-1-1,0 1 1,1 0-1,0-1 0,-1 1 1,1-1-1,0 1 0,0-1 1,0 0-1,1 0 0,-1 0 1,1 0-1,-1 0 1,1 0-1,0 0-8,8 2 5,-1-1-1,0 0 1,1 0-1,-1-1 1,1 0-1,0-1 1,-1 0-1,1-1 1,0 0 0,0-1-1,1 0-4,-2 0 6,6 0 24,-1-1 0,1-1 1,-1 0-1,0-2 0,0 1 0,0-2 0,-1 0 0,5-3-30,11-7-761,-1-1-1,0-1 0,0-3 762,-7 2-5095,-13 9-124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3:50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598 15 6035,'0'0'1878,"0"0"-806,0 0-391,0 0 44,-24-2-58,-7-2-476,4 1 107,0 0 0,-26 2-298,35 1 295,8-1-190,-1 1 1,1 0-1,0 0 0,0 1 1,0 1-1,-1-1 1,1 2-1,1-1 1,-1 2-1,0-1 0,-8 5-105,2 2 26,1 0 0,0 1 0,0 1 0,1 0 0,1 1 0,0 0 1,0 1-1,2 0 0,0 1 0,0 1 0,-4 10-26,-1 6 40,1 1 0,2 1 1,1 0-1,1 0 1,-1 20-41,-4 13 14,4 1 1,3 0 0,2 1-1,4 19-14,3-66 3,0 15-25,3 28 22,-1-51-2,0 0 0,1 0 1,1-1-1,0 1 1,1-1-1,2 5 2,-1-4-9,1 0 1,0-1-1,1 0 0,1 0 1,0 0-1,0-1 0,1-1 1,1 0-1,0 0 0,0-1 1,1 0-1,0-1 0,1 0 1,0-1-1,0-1 0,1 0 1,0-1-1,0 0 0,0-1 1,5 1 8,10 1-20,0 0 0,0-2 0,1-1 0,0-2 0,0 0 1,0-2-1,29-4 20,-50 1-10,0 1 1,1-1-1,-2-1 0,1 0 1,0 0-1,-1-1 0,0 0 1,0 0-1,0-1 0,0 0 1,-1 0-1,0 0 1,0-2 9,11-12 25,0 0 0,-2-2 1,-1 1-1,2-5-25,-6 6 13,0-1 0,-1-1 0,-2 0-1,0 0 1,-1 0 0,-1-1 0,-1 0 0,-1 0 0,-1-1 0,-2 1 0,0-1 0,-1-8-13,0-34 31,-1-88 92,0 144-105,-1 0 0,0 0 0,0 0-1,-1 0 1,0 1 0,-1-1 0,-2-4-18,-38-64 440,27 51-23,-10-27-417,25 50 121,0-1 1,0 0-1,0 1 1,-1-1-1,0 1 0,1 0 1,-2-1-1,1 1 1,0 1-1,-1-1 0,1 0 1,-1 1-1,0 0 1,-1 0-1,1 0 0,0 0 1,-1 1-1,1 0 0,-1 0 1,0 0-1,0 0 1,-4 0-122,2-2 315,-6-1 199,13 5-484,0 0 4,-12-29 164,10 18-182,0 1 1,0 0-1,-1 0 1,0 1-1,-1-1 1,-1-2-17,-2 7 370,4 8-8581,-2 6-2021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24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0 16,'0'0'83,"0"0"-54,0 0-8,0 0 19,-9 12-10,-62 88-12,70-98-22,-1 0-1,0 0 0,1 1 0,-1-1 0,1 1 0,0 0 0,0-1 0,0 1 1,0 0-1,0 1 5,-5 14-24,3-12 23,0-1 0,0-1 0,-1 1-1,1 0 1,-1-1 0,0 1 0,0-1-1,-2 1 2,4-3-1,-1 1 0,0-1 0,1 0 0,-1 0 0,0-1 0,0 1 0,0 0 0,-1-1 0,1 0 0,0 0 0,0 0 0,-1 0 0,1 0 0,-2-1 1,4 0 8,1 0 80,0 0 11,1 0-97,-1-1 0,1 0-1,-1 1 1,0-1 0,1 1 0,-1-1-1,1 0 1,-1 1 0,1 0 0,0-1-1,-1 1 1,1-1 0,0 1 0,-1 0-1,1-1 1,0 1 0,-1 0 0,1-1-1,0 1 1,-1 0 0,1 0 0,0 0-1,0 0-1,9-2 8252,-10 6-4514,-6 204-1087,0 6-5129,6-212-1281,0-2-51,-1-5 1217,-7-19 1781,-1 1 0,-8-17 812,6 15-147,1 0 0,-7-25 147,8 4 361,3-1 0,1 0-1,3 0 1,2-24-361,0 66 403,0 1 0,1-1 0,-1 0 0,1 1 0,0-1 0,0 1 0,0 0 0,1-1 0,-1 1 0,1 0 0,0 0 0,0 0 0,1 0 0,-1 0 0,1 0 0,0 1 0,0-1 0,0 1-403,3-2 144,-1 1-1,1 0 1,0 0 0,0 1 0,0 0 0,0 0 0,0 0 0,1 0 0,0 1-1,-1 0 1,4 0-144,4-1 277,0 1 0,0 0 0,0 0 0,0 2 0,0 0-1,1 0 1,-1 2 0,10 1-277,-13-1 61,-1 1 0,0 0 0,0 1 0,0 0 0,0 0 1,-1 1-1,0 1 0,0-1 0,0 1 0,0 1 0,5 5-61,2 5-340,0 0 0,0 1 0,-2 1 0,0 0 0,6 13 340,-16-17-4975,-4-9-1975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35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567 74 5699,'0'0'779,"0"0"48,-22-1-158,-75-2 46,88 3-648,0-1-1,0 2 1,0-1-1,0 1 0,0 0 1,0 1-1,0 0 1,0 0-1,1 1 0,-5 2-66,4 1 48,1-1 0,0 1 1,0 1-1,1-1 0,0 1 0,0 1 0,-4 5-48,-13 16 29,2 1 0,0 1 0,2 2 0,2 0 1,-10 24-30,-4 19 1,3 1 1,1 10-2,12-32 14,3 0-1,3 1 0,1 0 1,4 1-1,0 50-13,5-99-2,0 0 0,1 1 0,0-1-1,0 1 1,1-1 0,0 0 0,0 1 0,1-1 0,0 0 0,0 0 2,1-2-2,0 0 0,0 0 0,0-1 0,1 0 0,-1 1 0,1-2 0,0 1 0,1 0 0,-1-1 0,1 0 0,0-1 0,2 2 2,7 3 7,1-1 1,-1-1-1,1 0 1,0-1-1,1 0 1,-1-2-1,1 0 1,7 0-8,5-1 7,0-1 1,0-1 0,0-2-1,14-2-7,-29 1 12,0 1-1,-1-2 1,0 0 0,0 0-1,0-2 1,0 1-1,-1-2 1,0 1 0,7-6-12,-2 0 34,-1-1 1,-1-1-1,0 0 0,-1 0 1,0-2-1,3-5-34,3-7 89,-2-1-1,0-1 0,-2 0 0,-1-1 0,-1-1 0,-2-1 1,4-21-89,-5 6 263,-3-1 1,-2 0-1,-2 0 1,-2 0 0,-2-10-264,-1 36 132,0 1 1,-2-1 0,0 1-1,-1 0 1,-2 0 0,0-1-133,-7-13 202,-2 0 0,-1 1 1,-3-3-203,9 19-36,0 1 308,1-1-1,0 0 1,1-2-272,6 13-497,0 1 1,0-1-1,1 0 0,0 1 1,0-1-1,1-2 497,0 10-6726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5:44.0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0 124 8708,'0'0'1510,"0"0"-1174,0 0-197,0 0 114,0 0 169,28-10 162,94-31-56,-101 35-459,-1 2 0,1 0-1,0 2 1,0 0 0,0 1 0,15 2-69,8-1 54,165 0 136,-208 0-113,-16 0 379,-382 8 569,442-12-972,0-3 0,28-7-53,-31 4-259,0 3 1,0 1-1,29 1 259,-112 5 528,1-2 1,-28-5-529,64 7-3757,7 0-1440,-2 0-547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6:01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0 135 5058,'0'0'3159,"0"0"-2553,27-2-673,-9 1 60,177-5 3,225 2 607,3-24 144,912-63 955,-1228 90-1302,-21 1-1333,-28-2-4937,-58 2 1084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6:02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4562,'0'0'3431,"24"2"-2775,4-1-648,-6-1 17,0 2-1,0 0 1,0 2-1,-1 0 1,13 5-25,37 8 226,0-3 1,0-3-1,1-4 1,1-2-1,49-5-226,95-12 448,46-16-448,-229 24-22,335-28 258,-211 28-6760,-158 4 3178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08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 6771,'0'0'1030,"0"0"-102,0 0 65,0 0 207,0 0-351,-6 0-569,-12 0-171,32 0-40,50 0 273,4 1 352,0 3-1,0 3 1,28 7-694,704 112 2476,-480-92-1777,163-11-699,-366-23 6,-10 0-191,77 11 185,-125-2-1321,-50-6 51,-11 1-856,-16 6-5106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5:36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1 1617,'0'0'3569,"0"0"-2720,0 0-729,0 0 424,0 0 606,0 0-464,0 0-454,0 0-35,0 0 305,0 0 263,0 0-7,0 0-67,0 0-112,0 0-144,0 0-232,0 0-155,0 0-104,0 0 2,0 0 62,0 0 24,0 0-45,0 0-46,0 0-13,0 0 24,0 0 120,-1 2 339,-4 3-351,0 1 0,-1-1 0,1 0 0,-1 0 0,0 0 0,-5 2-60,-18 15 8,27-20-9,-9 7 10,1 1 1,0 0 0,-6 9-10,13-15 1,1 0 1,0-1 0,-1 1 0,1 0 0,1 0-1,-1 1 1,1-1 0,-1 0 0,1 1 0,0-1-1,1 0 1,-1 1 0,1 3-2,0 5-6,-1-8-5,1 0-1,0-1 0,1 1 1,-1 0-1,1 0 0,0-1 1,0 1-1,1 2 12,-1-5-7,0 0-1,0 0 1,1-1-1,-1 1 1,0 0-1,1-1 1,0 1-1,-1-1 1,1 1-1,0-1 1,0 0-1,0 0 1,-1 0 0,1 0-1,0 0 1,1 0-1,-1-1 1,0 1-1,0 0 1,2-1 7,5 2-6,1 0 1,0 0 0,-1-1-1,1-1 1,0 0-1,-1 0 1,1-1-1,0 0 6,-4 0-9,-1 0 1,0 0-1,1-1 0,-1 1 0,0-1 0,0-1 0,0 1 0,-1-1 0,1 1 0,0-1 0,-1 0 1,0-1-1,0 1 0,4-5 9,9-14-42,-1-1 0,-2-1 0,0 0 0,-1-1 0,-1-1 42,6-10-6,-17 53 239,-1-1 1,0 1 0,-3 11-234,-6 20 58,3-21-54,0-1 0,2 0-1,2 1 1,0 0 0,2 0-1,0 0-3,0-27-41,0 1 0,0-1 0,0 0 0,0 1 0,0-1 0,0 0 0,0 1-1,0-1 1,0 1 0,0-1 0,1 0 0,-1 0 0,0 1 0,0-1 0,0 0 0,0 1 0,1-1-1,-1 0 1,0 1 0,0-1 0,0 0 0,1 0 0,-1 1 0,0-1 0,0 0 0,1 0 0,-1 0-1,0 0 1,1 1 0,-1-1 0,0 0 0,1 0 41,10 1-5904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28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1137,'0'0'0,"0"0"-97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15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74 276 1217,'0'0'8780,"0"0"-6302,0 0-2208,14-27 28,48-89-154,-55 104-142,0 1-1,1-1 0,0 1 0,1 0 0,0 1 1,1 0-1,0 1 0,0 0 0,1 0 0,0 1 1,8-3-2,-18 9-14,1 1-1,0 0 1,0 0 0,-1 0 0,1 1 0,0-1 0,0 0 0,0 1-1,0-1 1,0 1 0,0-1 0,0 1 0,0 0 0,1 0 14,-2 0 3,0 0 1,0 1 0,0-1 0,0 0-1,0 1 1,0-1 0,0 1 0,-1-1-1,1 1 1,0-1 0,0 1-1,0-1 1,-1 1 0,1 0 0,0 0-1,-1-1 1,1 1 0,0 0 0,-1 0-1,1 0-3,2 5 91,-1 1 0,0-1-1,0 1 1,-1-1 0,0 1-1,0-1 1,0 5-91,2 8 273,7 65-186,-2 0-1,-5 51-86,-3-134-155,0 0 0,0 0-1,-1-1 1,1 1-1,0 0 1,-1-1 0,1 1-1,-1-1 1,1 1-1,0 0 1,-1-1 0,0 1-1,1-1 1,-1 1-1,1-1 1,-1 0-1,0 1 1,1-1 0,-1 1-1,0-1 1,1 0-1,-1 0 1,0 1 0,1-1-1,-1 0 1,0 0-1,0 0 1,1 0 0,-1 0-1,0 0 1,0 0-1,1 0 1,-1 0-1,0 0 1,0-1 155,-31-3-2746,25 2 2374,-1-1-1,1 0 0,0 0 1,1-1-1,-1 0 0,0 0 1,1 0-1,-3-3 373,-46-45 192,29 27 100,-17-18 1712,26 24 470,-2 1 1,0 1-1,-1 0 1,-15-9-2475,55 25 571,275 16 53,-123-4-2278,-116-10-3773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16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79 10725,'0'0'2137,"0"0"-1331,-2 23-646,-14 144 16,14-18 13,2-149-199,0 0 0,0 1-1,0-1 1,0 0 0,0 1 0,-1-1 0,1 1-1,0-1 1,0 1 0,0-1 0,0 0 0,0 1-1,0-1 1,1 1 0,-1-1 0,0 0-1,0 1 1,0-1 0,0 1 0,0-1 0,1 0-1,-1 1 1,0-1 0,0 0 0,0 1-1,1-1 1,-1 0 0,0 1 0,1-1 0,-1 0-1,0 0 1,1 1 0,-1-1 0,0 0-1,1 0 1,-1 0 0,0 1 0,1-1 0,-1 0-1,1 0 1,-1 0 0,0 0 0,1 0-1,-1 0 1,1 0 0,-1 0 0,1 0 0,-1 0-1,0 0 1,1 0 0,-1 0 0,1 0-1,-1 0 1,0 0 0,1-1 0,-1 1 0,1 0 10,0-1-117,1 0 1,0 0 0,-1-1-1,1 1 1,0-1 0,-1 1 0,0-1-1,1 1 1,-1-1 0,0 0-1,0 0 1,0 1 0,1-2 116,12-34-359,-2-1 0,-1 0 0,-2-1-1,2-23 360,0 1 677,12-30-677,-23 89 38,1-1 0,0 1 1,-1 0-1,1 0 1,0-1-1,0 1 0,0 0 1,1 0-1,-1 0 1,1 1-1,-1-1 1,1 0-1,-1 0 0,1 1 1,0-1-1,1 0-38,0 1 48,0-1-1,0 1 0,0 0 0,1 0 0,-1 1 0,0-1 1,1 1-1,-1 0 0,0 0 0,1 0 0,-1 0-47,-2 0 11,0 1-1,0-1 0,0 1 0,-1-1 0,1 1 0,0 0 0,-1-1 1,1 1-1,-1 0 0,1 0 0,-1-1 0,1 1 0,-1 0 1,1 0-1,-1 0 0,0-1 0,1 1 0,-1 0 0,0 0 1,0 0-1,0 0 0,0 0 0,1 0 0,-1 0 0,0 0 0,-1-1 1,1 1-1,0 1-10,0 37 187,0-29-109,0-3-53,0 1-1,-1-1 1,0 0 0,0 1-1,-1-1 1,1 0 0,-2 0-1,1 0 1,-1 0 0,0 0-1,0 0 1,-4 4-25,5-7 104,0 1-1,0 0 1,0-1-1,1 1 1,0 0-1,0 0 0,0 0 1,0 0-1,1 0 1,-1 1-104,4 54 45,0-18 22,-3-31-48,0 1 1,-1 0-1,-2 9-19,2-17 6,0 1 0,0-1 1,-1 0-1,0 0 1,0 0-1,0 0 1,0 0-1,-1 0 0,0 0 1,0-1-1,0 1-6,-13 13 32,-1 0 1,-7 3-33,-22 22 109,44-37-824,2-5-2516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16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247 1 1024,'0'0'8885,"0"0"-5716,0 0-1776,0 0-417,-159 40-176,121 3-175,9 15-49,11 2-320,16 3-48,2-5-128,20-13-80,29-9 0,18-18-16,13-16-896,-45-2-2466,-8-7-7283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17.8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77 464,'0'0'5726,"0"0"-2648,0 0-1482,0 0-633,0 0-312,0 0-339,0 26-144,0 177 32,0-148-91,0-55-138,1-1-120,2-5 119,0-1-1,0 1 1,-1-1 0,0 0 0,0 0 0,0 0 0,-1 0 0,0-3 30,4-15 89,4-15-4,-4 14-74,1 0-1,1 0 1,2 1 0,0 0-1,2 0 1,5-8-11,-14 30-9,1-1 0,0 1-1,0 0 1,0 0 0,0 0 0,0 0 0,1 0 0,-1 1-1,1-1 1,-1 1 0,1 0 0,0 0 0,0 1 0,0-1-1,0 1 1,1 0 0,-1 0 0,0 0 0,0 0 0,1 1-1,-1 0 1,2 0 9,-2 0 20,0 0 1,0 0-1,0 1 0,0-1 0,0 1 0,0 0 0,-1 0 0,1 0 1,0 1-1,0 0 0,-1-1 0,1 1 0,-1 1 0,0-1 0,1 0 0,-1 1 1,0-1-1,-1 1 0,1 0 0,0 0 0,-1 0 0,1 1 0,0 1-20,0 1 24,0 0 0,0 0 0,-1 1 0,0-1 0,0 1 0,0-1 0,-1 1 0,0 0 0,0-1 0,-1 1 0,0 0-1,0 0 1,0 0 0,-1-1 0,0 1 0,-1 0 0,1-1 0,-1 1 0,0-1 0,-1 0 0,0 1 0,0-1 0,0 0 0,-1-1-1,1 1 1,-2-1 0,1 1 0,0-1 0,-2 1-24,-7 5 122,-1 0 0,0-1 0,-1-1 1,1 0-1,-2-1 0,1 0 0,-1-1 0,0-1 0,-10 2-122,16-7-96,8-1-1790,2 0-4053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18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7603,'0'0'4066,"0"0"-3089,0 0-801,0 0-32,-7 132 624,4-83-400,3 3-191,0-5-161,0-7 0,10-8-16,10-10-353,-2-11-1744,-4-11-1792,-4 0-753,-7-13 2208,-3-28 1810,0-10 352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19.1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88 4386,'75'-11'5410,"-70"-14"-3905,12 3-1121,6 6 433,1 5-161,4 9-416,2 2-128,5 0 144,-1 0-256,-1 16-336,-11 8-3298,-12 5-335,-10 3 1472,0-19 624,-5 0 464</inkml:trace>
  <inkml:trace contextRef="#ctx0" brushRef="#br0" timeOffset="1">189 256 9108,'0'0'1361,"0"0"-657,0 0-336,0 0-288,0 0 224,0 0-127,82-16-177,-59 16-32,-13 5-3202,-10 22-2529,0-14 4131</inkml:trace>
  <inkml:trace contextRef="#ctx0" brushRef="#br0" timeOffset="2">90 475 11237,'0'0'1649,"0"0"-417,0 0-1216,0 0 81,0 0 255,0 0-32,179 12-144,-80-28-160,1-6-16,-65 13-6787,-8 2 688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19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10677,'0'0'2268,"0"0"-1401,0 0-617,0 0 324,4 25 64,24 185-14,-25-189-648,-2-5-121,1 1-1,1-1 1,1 0-1,1 1 146,-1-11-2391,-1-9-2025,0-13-14,-2-50 2701,3-44 2565,-3 95 192,1 1 1,1 0 0,0 0 0,1 0 0,0 0 0,4-5-1029,-5 12 297,1 1 0,0-1 0,1 1 0,-1 0 0,1 1 0,0-1 0,1 1 0,-1 0 0,1 0 0,0 1 0,0-1 0,1 1 0,-1 1 0,1-1 0,0 1 0,0 0 0,0 1 0,0 0 1,4-1-298,6-1 23,1 1 0,0 0 1,0 2-1,1 0 1,-1 0-1,0 2 1,8 1-24,-25-1-145,0-1 0,0 0 0,0 1 0,0-1 1,0 0-1,-1 1 0,1-1 0,0 1 0,0-1 0,-1 1 0,1 0 1,0-1-1,-1 1 0,1 0 0,0-1 0,-1 1 0,1 0 0,-1 0 1,1-1-1,-1 1 0,0 0 0,1 0 0,-1 0 0,0 0 0,0 0 1,1-1-1,-1 1 0,0 0 0,0 0 0,0 0 0,0 0 0,0 0 0,0 1 145,0 2-726,-1 0 0,1 0 0,0 0 0,-1 0 0,0 0 0,0 0 0,-1 1 726,-2 2-342,0-1 1,0 0-1,-1 0 1,1 0-1,-1 0 1,-1-1-1,1 0 1,-1 0-1,0 0 1,0-1-1,-2 1 342,-22 12-1267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20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0 208,'0'0'11285,"0"0"-8467,0 0-1842,0 0-816,0 0 16,0 0 496,80 47-191,7-22-369,7-3-112,-7 3-160,-64-16-7412,-16 6-1584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04.2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86 96,'0'0'109,"0"0"33,0 0-65,0 0 3,0 0-26,-1 13-25,-4 12-296,0-5 2700,0 0 0,-2-1 0,-4 9-2433,20-38 4693,16-12-4021,1-1-661,-24 22-8,28-29 58,2 1-1,0 2 1,2 2 0,5-2-61,-35 25-10,-1-1 1,1 1-1,0 1 1,0-1 0,0 1-1,0-1 1,0 1-1,1 0 1,-1 1-1,0-1 1,0 1 0,1 0-1,-1 0 1,0 0-1,1 0 10,-4 1 2,0 0 0,0-1 0,0 1-1,0 0 1,-1 0 0,1 0 0,0 0-1,-1 0 1,1 0 0,-1 0 0,1 0 0,-1 0-1,1 0 1,-1 0 0,0 0 0,1 0-1,-1 1 1,0-1 0,0 0 0,0 0-1,0 0 1,0 0 0,0 0 0,0 1 0,-1-1-1,1 0-1,0 5 42,3 152 461,-3-105-456,0-45 19,0-1-1,1 0 1,0 0 0,1 0-1,-1 0 1,3 3-66,9 14-1146,-12-24 811,0 1-1,0 0 1,0 0-1,0 0 0,0 0 1,1-1-1,-1 1 1,0-1-1,0 1 1,0-1-1,1 1 0,-1-1 1,0 0-1,1 1 1,-1-1-1,0 0 1,2 0 335,7 0-6545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04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 4066,'0'0'4394,"0"0"-2969,0 0-1121,0 0 139,5-15-70,20-45-136,-23 58-226,-1 0-1,1 1 0,-1-1 0,1 1 0,0-1 0,0 1 0,-1 0 0,1-1 0,0 1 0,0 0 0,0 0 0,0 1 0,1-1 0,-1 0 0,0 1 0,0-1 0,0 1 0,0 0 0,1-1 0,-1 1 0,0 0 0,0 1 0,1-1 0,-1 0 1,0 0-1,0 1 0,1 0-10,9 0 94,-10-1-85,1 0 0,-1 0 0,0 0 1,0 0-1,0 0 0,1 1 0,-1-1 0,0 1 0,0 0 1,0 0-1,0-1 0,0 1 0,0 0 0,0 1 0,0-1 1,-1 0-1,1 1 0,0-1 0,-1 1 0,2 1-9,-1 0 21,0 1 1,0 0-1,0-1 0,0 1 0,-1 0 0,0 0 0,0 0 1,0 0-1,0 0 0,-1 0 0,1 2-21,1 13 71,-1-1 1,-1 1-1,-2 11-71,2-22-24,-1-1 0,-1 1 1,1-1-1,-1 0 0,-1 0 0,1 1 0,-1-1 1,0-1-1,-1 1 0,0 1 24,-79 101 211,82-108-158,0 1 0,0-1 0,0 0 0,0 1 0,0-1 0,0 1 0,0-1 0,1 1 0,-1-1 0,1 1 0,-1 0 0,1-1 0,0 1 0,-1 0-53,1-1 22,0-1 0,1 1 1,-1 0-1,0-1 1,0 1-1,0-1 0,0 1 1,1-1-1,-1 1 0,0-1 1,1 1-1,-1-1 0,0 1 1,1-1-1,-1 0 1,1 1-1,-1-1 0,0 0 1,1 1-1,-1-1 0,1 0 1,-1 1-1,1-1 0,-1 0 1,1 0-1,0 1-22,5 0 127,-1 0-1,1 0 1,0-1 0,0 0-1,0 0 1,5 0-127,3-1 153,18 1 61,-1-1 0,0-2 0,0-1-1,0-1 1,15-6-214,-38 10-59,4-2-77,-6 0-2718,-6 3-2714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29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8 120 8356,'0'0'2585,"0"0"-982,0 0-458,0 0-118,0 0-147,0 11-426,-6 245-177,4-166-5199,2-52 1390,0-30 2262,0-10 622,0-72 745,0-4 3720,1 77-3715,-1-1 1,1 0 0,-1 0 0,1 0 0,0 1 0,0-1 0,0 0-1,-1 1 1,2-1 0,-1 1 0,0-1 0,0 1 0,0 0 0,1-1 0,-1 1-1,1 0 1,-1 0 0,1 0 0,-1 0 0,1 0 0,0 0 0,-1 0-1,1 1 1,0-1 0,0 0 0,0 1 0,-1 0 0,1-1 0,1 1-103,11-3 21,0 1 1,-1 0 0,10 1-22,-17 0 156,152-1 130,-109 2-290,-46 0-100,-1 0 0,0 0 0,0 0 0,0-1-1,0 1 1,0-1 0,0 1 0,0-1 0,0 0-1,0 0 1,0 0 0,0 0 0,0 0-1,0 0 1,-1-1 0,1 1 0,0 0 0,-1-1-1,0 0 1,1 1 0,-1-1 0,0 0 0,1 0-1,-1 1 1,0-1 0,-1 0 0,1 0-1,0 0 1,0 0 0,-1 0 0,1 0 0,-1-2 104,2-8-919,0-1 0,-1 1 0,-1-1 0,0 1 0,-1-5 919,1-4-1403,0-37-1448,0-14 4221,0 23 8496,0 49-8508,4 15 120,4 70-956,-5 79-522,-2-69 31,7 40-31,2-73-112,-9-57-179,1 0 0,-1 0 0,1 0 0,1 0 1,-1 0-1,0 0 0,1-1 0,0 1 0,2 2 291,4-3-3711,-4-4-1611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05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 7860,'0'0'2398,"0"0"-1347,0 0-803,0 0-170,0 0 50,8-6 66,-2 2-173,0 0 0,0 0 0,0 1-1,0 0 1,1 0 0,-1 1 0,1 0-1,0 0 1,-1 0 0,1 1 0,0 0-1,0 0 1,0 1 0,0 0 0,0 0-1,0 0 1,0 1 0,2 1-21,0 0-69,0 1 1,0 0-1,0 0 0,-1 1 1,0 0-1,0 1 0,0 0 1,0 0-1,-1 0 0,1 1 1,0 2 68,-3-4-236,-1 0 0,0 1 1,0-1-1,0 1 0,-1 0 0,1 0 1,-1 0-1,0 0 0,-1 1 1,1-1-1,-1 1 0,0 0 1,-1 0-1,1 0 0,-1 0 0,0 0 1,-1 3 235,0-7-14,-3 40 7,2-39 26,0 0-1,0 0 0,0 0 0,-1 0 0,1-1 0,-1 1 0,0-1 1,1 1-1,-1-1 0,0 1 0,-1-1 0,0 1-18,-20 16 120,-19 18 1085,40-35-1138,-1 0 0,2 1 0,-1-1 0,0 1 0,0-1 0,1 1-1,-1-1 1,1 1 0,0 0 0,0 0 0,0 0 0,0 0 0,1 0 0,-1 0 0,0 2-67,2-1 13,-1-1-1,0 1 1,0-1-1,1 1 1,0-1-1,0 1 1,0-1-1,0 0 1,1 1-1,-1-1 1,1 0-1,-1 0 1,1 0-1,0 0 1,1 0-1,-1-1 1,0 1-1,1 0 1,-1-1-1,2 1-12,3 5 9,-2-4 1,-1 1 0,-1 0-1,1 0 1,-1 0 0,0 1-1,0-1 1,0 1 0,-1 0 0,1 0-1,-2-1 1,1 2 0,-1-1-1,1 2-9,-2-4 82,0 0-1,1 0 0,-1 0 0,-1 0 0,1 0 0,-1 0 0,1 1 0,-1-1 0,-1 0 0,1-1 0,0 1 0,-1 0 0,0 0 0,0-1 0,0 1 0,0-1 0,0 1 0,-1-1 0,0 0 1,0 1-82,-9 8 398,-1 0 1,-1-1 0,0 0 0,0-1 0,-1-1 0,0 0-1,-1-1 1,-12 4-399,21-11-1424,7-1-4408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06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0 7203,'0'0'2788,"0"0"-1686,0 0-811,-8 21-182,-5 8-21,1-3 190,1 1 1,2-1-1,-1 8-278,7-23 204,0 1 1,1-1-1,1 1 0,0 0 0,0 0 0,2 0 0,-1 0 0,2 9-204,-1-19 4,0 0-1,-1-1 1,1 1 0,0 0-1,0 0 1,0 0 0,0 0-1,1-1 1,-1 1 0,0 0-1,1-1 1,-1 1 0,1-1-1,-1 0 1,1 0 0,0 1-1,0-1 1,0 0 0,-1 0-1,1 0 1,0-1 0,0 1-1,0 0 1,0-1 0,0 0-1,0 1 1,2-1-4,9 2-7,-1-1-1,0-1 1,1 1-1,3-2 8,-12 1-10,-2 0-97,1-1 0,0 1 0,-1 0-1,1-1 1,0 0 0,-1 1 0,1-1 0,0 0 0,-1 0 0,0-1 0,1 1 0,-1 0 0,0-1 0,1 0-1,0 0 108,-2 0-393,1 1-1,-1-1 1,0 1-1,0-1 1,0 0-1,0 1 0,0-1 1,0 0-1,-1 1 1,1-1-1,-1 0 0,1 0 1,-1 0-1,1 0 1,-1-1 393,0-15-6598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06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0 6147,'0'0'2609,"0"0"-1376,0 0-929,-5 126 608,-8-61-176,3 0-143,3 0-257,4-5-176,3-9-160,0-42-64,0-9-4610</inkml:trace>
  <inkml:trace contextRef="#ctx0" brushRef="#br0" timeOffset="1">592 251 13350,'0'0'0,"0"0"-80,0 0-1185,0 0-1408,0 0-1104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07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12902,'0'0'1329,"0"0"-1297,0 0-32,0 0-4242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08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2 9588,'0'0'1799,"0"0"-628,0 0-403,0 0 27,0 0-21,-2-1-70,0 7-626,-1 23 80,2 1 1,1-1 0,1 10-159,1 20 57,-2-45-26,-1-11-43,1 1 0,0 0 1,0 0-1,0 0 1,1 0-1,-1 0 1,1-1-1,0 1 0,1 3 12,-1-6-14,-1 0-1,1-1 0,-1 1 1,1-1-1,-1 1 0,1 0 1,-1-1-1,1 1 0,-1-1 1,1 0-1,0 1 0,-1-1 1,1 1-1,0-1 0,-1 0 1,1 0-1,0 1 0,-1-1 1,1 0-1,0 0 0,0 0 15,1 0-57,1 0 0,-1 0-1,1 0 1,-1 0 0,0-1-1,1 1 1,-1-1 0,1 0-1,-1 0 1,0 0 57,16-7-734,-1-1-1,0-1 1,-1 0 0,0-1 0,9-9 734,-4 4-1372,2 0 0,17-9 1372,-32 21-21,0 0-1,0 0 1,0 1 0,1 0 0,-1 1 0,1 0-1,0 0 1,0 1 0,0 0 0,3 1 21,-10 0 68,-1 0 0,1 0 0,-1 0 1,1 0-1,-1 1 0,0-1 0,1 0 0,-1 1 1,1-1-1,-1 1 0,0 0 0,0 0 0,1-1 0,-1 1 1,0 0-1,0 0 0,0 0 0,0 0 0,0 0 0,0 0 1,0 0-1,0 1 0,-1-1 0,1 0 0,0 0 1,-1 1-1,1-1 0,-1 0 0,1 1 0,-1-1 0,1 1 1,-1 0-69,1 7 298,0 0 0,0 0 0,0 0 1,-2 0-1,1 1-298,0 5 193,0-4-165,0 0 0,-1-1 0,0 1 1,-1 0-1,0 0 0,0-1 0,-1 1 1,-1-1-1,1 1 0,-2-1 0,1-1 1,-2 1-1,1-1 0,-1 0 0,-1 0 1,1 0-1,-5 3-28,11-11-146,-1-1 0,0 1 0,0 0 0,0 0 0,0 0 0,0-1 0,-1 1 0,1-1 0,0 1 0,0-1 0,0 1 0,0-1 0,-1 0 0,1 1 0,0-1 146,-16 1-6238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09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 5410,'0'0'2898,"0"0"-1343,0 0-1077,0 0-254,0 0 381,37-4 641,87-7 1073,102 5-2319,1462-2 1974,-1671 7-2121,318-10 333,-194 9-4435,-155 2-1831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36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1177 369 160,'0'0'85,"0"0"1065,0 0 3386,0 0-2197,0 0-1173,-15-13-413,-19-17 326,-1 1 0,-20-11-1079,-7-1 516,-2 2-1,-1 3 1,-2 2-1,-31-8-515,62 28 120,0 2 0,-1 2-1,0 1 1,0 1 0,-1 3-1,0 1 1,-9 1-120,36 4 14,1 0 1,0 0-1,0 1 1,0 1-1,0-1 0,0 2 1,0-1-1,1 2 1,-1-1-1,1 1 1,0 0-1,1 1 0,-1 0 1,1 1-1,0-1 1,1 2-1,-6 5-14,-10 14 42,1 1 0,1 0 0,1 2 1,-8 19-43,14-26-67,2 1 1,0 1 0,2 0 0,1 0-1,1 1 1,1 0 0,1 0 0,1 1 0,1-1-1,2 1 1,1 8 66,0-24-845,2 30-1245,-1-41 1830,-1 1 0,1 0-1,1 0 1,-1 0-1,0 0 1,0 0-1,0 0 1,0 0-1,1 0 1,-1-1-1,0 1 1,1 0 0,-1 0-1,1 0 1,-1 0-1,1-1 1,-1 1-1,1 0 1,-1-1-1,1 1 1,0 0 0,-1-1-1,1 1 1,0-1-1,0 1 1,-1-1-1,1 1 1,0-1-1,0 0 1,0 1-1,0-1 1,0 0 260,3 0-3327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4:36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 3298,'0'0'3793,"0"0"-2864,0 0-465,0 0-336,-70 179-16,62-96 112,8 0 256,0-10 33,0-8-129,25-6-80,10-17-128,10-8-64,10-16-96,12-12 32,12-6-48,11-13-80,-3-25-1761,-57 11-3585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6:20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0 282 96,'0'0'1836,"0"0"4092,0 0-3266,0 0-2179,0 0-408,21-25 26,-4 2-78,-7 8-15,1 0 0,1 1-1,0 0 1,1 1 0,0 1 0,1 0 0,1 0 0,0 2 0,0 0 0,1 0-1,3 0-6,19-5-2,0 0 0,2 3 0,-1 2 0,1 1 0,1 2 0,13 0 1,65-2 144,64 6-144,-175 4-138,1 0 0,-1 0-1,0 1 1,0 0 0,1 0-1,-1 1 1,0 0 0,-1 0 0,1 1-1,-1 0 1,1 0 0,-1 1-1,-1 0 1,5 4 138,-2-3-1052,-2-2-1007,-5-3-3189,-2-7 4114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6:21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0 6163,'0'0'720,"0"0"-74,0 0-219,0 0 258,22 21 89,-22-21-774,90 93 600,-85-87-542,0 0 1,-1 0-1,1 0 0,-1 1 0,-1-1 1,1 1-1,-1 0 0,-1 0 0,1 0 1,-1 0-1,0 1 0,-1-1 0,1 1 1,-2-1-1,1 1 0,-1-1 0,0 1 1,-1 5-59,1 7 178,0 0 115,-1 1 0,-3 18-293,2-30 80,0-1 1,0 1-1,-1-1 0,0 0 0,0 0 0,-1 0 1,0-1-1,-2 3-80,-8 10 92,-1-1 1,0 0-1,-1-1 1,-1-1-1,-1 0 1,-1-2-1,0 0 1,-1-1-1,-10 5-92,24-16 298,1 0-1603,4-2-7252,1-1 4819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29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11173,'0'0'1921,"0"0"-1745,0 0-144,0 0 176,129 33 561,-84 10-433,2 2-208,1-5-48,-9-11-16,1-9-64,-8-7-48,-4-10-1281,-28-3-2112,0 0-1570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6:23.5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8420,'0'0'886,"0"0"-529,0 0-194,1 21 405,0 10-20,1-1 1,1 2-549,-2-27 81,0 1 0,1-1 0,0 0 0,0 1 0,0-1 1,0 0-1,1 0 0,0-1 0,0 1 0,0-1 0,1 1 0,-1-1 1,1 0-1,0 0 0,0-1 0,4 3-81,2 4 132,0-2-81,0 1 1,1-1 0,0-1 0,0 0-1,0-1 1,1 0 0,0 0 0,1-1-1,-1-1 1,1 0 0,7 0-52,-11-2 19,1 0 0,0-1 0,0-1 0,0 1 0,0-2 0,0 1 0,0-2 0,0 1 0,0-1 0,0-1-1,-1 0 1,1 0 0,-1 0 0,0-2 0,5-2-19,45-30 473,0-3-473,30-21-667,-26 25-3020,-61 35 3027,1-1 30,0 2-3414,-3 0-323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6:23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3 9668,'0'0'462,"0"0"-547,0 0 263,19-1 175,62 0 103,-77 1-421,-1 0 0,1 1 1,-1 0-1,1-1 1,0 1-1,-1 1 0,0-1 1,1 0-1,-1 1 1,0 0-1,1 0 0,-1 0 1,0 0-1,-1 0 1,1 1-1,0-1 0,-1 1 1,1 0-1,-1 0 1,0-1-1,0 2 0,2 1-35,-2 1 61,1 0 0,-1 1 0,0-1 0,0 1 0,0-1 0,-1 1-1,0 0 1,-1-1 0,0 1 0,0 1-61,1-3 26,-1 1 0,0-1 0,0 0 1,0 1-1,-1-1 0,0 0 0,0 0 0,0 0 0,-1 0 0,0 0 1,0 0-1,0 0 0,0 0 0,-1-1 0,0 1 0,0-1 0,0 1 1,0-1-1,-1 0 0,-3 2-26,-6 6-102,-2-1-1,0 0 1,0 0 0,-1-2-1,0 0 1,0-1 0,-2 0 102,3-2-1732,-1-1 0,1 0 0,-2-1 0,-11 1 1732,14-4-4001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6:24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 5827,'0'0'2105,"0"0"-1478,0 0-489,6 19 102,-2-1-126,-2-8-24,1 0 1,-1 1-1,2-1 1,0 0 0,0 0-1,0-1 1,2 1-1,-1-1 1,1 0 0,0-1-1,5 6-90,10 9 188,2 0-1,1-1 1,0-2 0,2 0-1,0-2 1,17 9-188,-22-16 26,0-1 1,1 0-1,0-2 0,1-1 1,-1-1-1,1 0 1,1-2-1,-1-1 1,9 0-27,35 1 22,0-4 1,10-3-23,-44 0 14,-1-1 0,0-2 0,0-1-1,0-1 1,13-7-14,74-33-195,-1-6-1,-3-5 0,97-66 196,-162 91-2406,26-23 2406,-70 51-1366,-6 6-1446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6:25.1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5891,'0'0'339,"0"0"-142,24-4 168,78-9 265,-96 13-509,-1-1 0,1 1 0,0 0 0,0 0 0,0 1 0,-1-1 0,1 1 0,0 1 0,-1-1 0,1 1 0,-1 0 0,0 0 0,1 1 0,-1-1 0,0 1 0,0 0 0,-1 1 0,1-1 0,-1 1 0,1 0 0,-1 0 0,0 0-1,-1 1 1,1-1 0,-1 1 0,0 0 0,0 0 0,0 0 0,0 2-121,-1-2 143,0 1 0,0 0-1,0-1 1,-1 1 0,0 0 0,0 0-1,0 0 1,-1 0 0,0 0-1,0 0 1,0 0 0,-1 0 0,0 1-143,0 1 129,-1 1 1,0 0-1,-1-1 1,0 0 0,0 1-1,-1-1 1,0 0-1,-2 3-129,-9 12 93,-1-1 0,-1 0 0,-1-1 0,0-1 0,-2 0 0,0-2 0,-7 4-93,21-19-146,5-3-4819,1-1-4141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6:26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1 432 6275,'0'0'1198,"0"0"-377,0 0-258,0 0-74,0 0-244,2-4-226,0-1-16,1 1 1,-1-1 0,1 1-1,1 0 1,-1 0-1,0 0 1,1 1-1,0-1 1,0 1 0,0 0-1,3-2-3,56-32 91,-33 20-43,83-47 58,3 4-1,5 4-105,-50 28 79,2 2 0,0 3-1,1 4 1,13 0-79,27 4 311,0 5 1,0 4-1,78 9-311,-142 0 64,-1 2 0,1 3 0,20 6-64,32 12 248,9 9-248,-60-12-16,-17-7-1715,-1-6-4304,-31-10 2641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6:27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 7908,'0'0'600,"0"0"-419,0 0 19,0 0 510,0 0 16,20 17-187,61 57-169,-76-69-306,0 0 0,-1 0 0,0 0 0,0 1 0,0-1 0,0 1 0,-1 0 0,0 0 0,0 0 0,-1 1 0,0-1 0,0 1 0,0-1 0,-1 1 0,0 0 0,0-1 0,-1 1 0,0 0 0,0 0 0,0-1 0,-1 2-64,1 12 252,-1-10-191,0 0-1,0 0 1,-1 0 0,0 0-1,0 0 1,-2 0 0,1-1 0,-1 1-1,0-1 1,-1 0 0,0 0-1,0 0 1,-1-1 0,0 0 0,-3 2-61,-5 5 34,1-1 0,-2-1 0,0 0 0,-1-1 0,0-1 1,-1 0-1,-8 3-34,17-10-41,0 0 0,0 0 0,-1-1-1,-3 2 42,-8-3-4413,20-2-2636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6:28.6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2945,'0'0'4306,"0"0"-2478,0 0-1084,0 0-290,0 0 26,0 0-195,4 15-135,-2-6-53,0-1 0,1 1 0,0 0 1,0-1-1,1 0 0,0 0 0,1 0 0,-1 0 0,1-1 1,1 1-1,0-1 0,0-1 0,0 1 0,4 2-97,15 8 115,0 0 0,2-2 0,0 0 0,0-2 0,1-1 0,1-2 0,19 5-115,4-2 137,-1-2 0,2-2 0,-1-3 0,2-1-137,37 0 68,0-4 0,0-4-1,0-4 1,0-4 0,36-12-68,183-62 54,32-6 71,-280 79-111,-26 6-11,0-2 1,17-6-4,-26 0-1863,-6-4-5286,-19 12 3430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6:29.0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0 8932,'0'0'1649,"0"0"-1273,0 0-283,0 0 107,0 0 451,13 12 451,4 2-872,8 7 14,-1 1-1,19 22-243,-37-37 57,0 0-1,-1 0 1,0 0-1,0 1 1,0 0-1,-1 0 1,0 0-1,-1 0 1,1 1-1,-2 0 1,1-1-1,-1 1 1,0 9-57,-1-12 71,0 0-1,-1 0 1,0 0 0,-1 0 0,1 0 0,-1 0 0,0 0 0,-1-1 0,1 1 0,-1 0 0,-1 0 0,1-1-1,-1 0 1,1 1 0,-2-1 0,1 0 0,0 0 0,-1 0 0,-4 3-71,-10 11 113,-2-1 0,0-1 1,0-1-1,-1 0 0,-1-2 0,-1-1 1,0 0-1,-1-2 0,0-1-113,22-9-325,2-1-1778,1-1-3219,3-2-3749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6:58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20 320,'0'0'1270,"0"0"2326,-22-3-2147,-6-1-1038,6 0 262,1 1 0,0 2 0,-18 0-673,19 1 1570,41 0-1120,632-4-173,-358 6-2445,-287-2-1760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6:59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0 150 272,'0'0'1369,"0"0"2505,22 0-2655,148 0-408,113 2 1364,344-5-546,-5-49 171,-438 32-1023,-54 7-281,0 2 263,-2-6 1,41-14-760,-130 26-309,-24 5-3032,-14 0 3080,1 0-7383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30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0 6323,'0'0'3522,"0"0"-1345,0 0-849,0 0-528,0 0-127,-27 97-145,19-12 128,-2 11-288,3 5-239,2-7-65,3-14-48,2-13-32,0-15-625,0-52-2448,0 0-4387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7:18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1 528,'0'0'9394,"0"0"-6825,0 0-1793,0 0-111,3 0-540,24 0-85,-1 2-1,1 0 1,8 3-40,21 3 116,172 23 690,97 11 600,11-13-1406,91-17 282,178-27-282,-433 3-408,-125 5-2892,-44 6-6961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8:04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21 166 1473,'0'0'3316,"0"0"-2004,0 0-850,0 0-62,0 0 96,0 0-138,4 0 5439,14 0-6074,4-2 282,0 0 0,-1-2 0,0-1 0,0 0 0,14-6-5,8-2-12,-16 5 4,163-40 35,-149 40 1,0 1-1,0 3 0,30 0-27,-57-1 34,-14 5-26,-1 1 0,1-1 1,0 0-1,0 0 1,0-1-1,0 1 0,-1 0 1,1 0-1,0 0 0,0 0 1,0 0-1,0 0 1,-1 0-1,1 0 0,0 0 1,0 0-1,0 0 0,0 0 1,-1 0-1,1-1 1,0 1-1,0 0 0,0 0 1,0 0-1,0 0 1,0 0-1,0-1 0,-1 1 1,1 0-1,0 0 0,0 0 1,0 0-1,0-1 1,0 1-1,0 0 0,0 0 1,0 0-1,0-1 0,0 1 1,0 0-1,0 0 1,0 0-1,0 0 0,0-1 1,0 1-1,0 0 0,0 0 1,0 0-1,0-1 1,0 1-1,1 0 0,-1 0 1,0 0-1,0 0 1,0 0-1,0-1 0,0 1 1,0 0-1,1 0 0,-1 0 1,0 0-1,0 0 1,0 0-1,0 0 0,0-1 1,1 1-1,-1 0 0,0 0-8,-26-5 21,0 1 0,-1 2 0,1 0 0,-1 2 0,-12 1-21,-3 0 10,-356-1 118,360 2-122,37-2-38,1 0-65,18 0-399,438 2 427,-455-2 218,-22 0 201,-52 4-259,-61 11-91,26-3 34,31-3-42,74-9-35,3 0-95,5 0-124,49 0 170,-1-2-1,0-3 1,45-10 92,-33 3-23,-30 7 37,0-3 0,29-9-14,-124 18 680,-28 21-626,61-14-44,-1-1-1,0-1 1,0-2-1,0-1 1,-4-1-10,135 5-702,115-7 742,-216 0 24,-2 0 43,0 0 13,0 0-37,0 0-908,0 0-3323,-2 0-622,-4 0 781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8:07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8820,'0'0'1363,"0"0"-1307,23 0 411,263 4 2276,222-6-1078,-460 4-1515,0 3 1,-1 2 0,9 3-151,1 1-3163,41 1 3163,-83-12-10466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8:13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63 5282,'0'0'1196,"0"0"-404,0 0-336,0 0-72,0 0 43,0 0-5,-1 1-266,0-1-1,-1 1 1,1-1 0,0 1 0,0-1 0,0 1 0,0-1 0,0 1-1,0 0 1,0 0 0,0 0 0,0 0-156,3 1 11,0 0 0,1 0 0,-1-1 0,1 0 0,0 1 0,-1-1 0,1 0 1,0 0-1,0 0 0,0-1 0,0 1 0,0-1 0,1 1-11,9 2 93,38 9 515,1-1-1,0-3 0,0-3 0,11-1-607,215-3 2209,-136-2-1588,-112 1-474,-1-1 0,1-1 1,-1-2-1,0 0 0,14-6-147,3 0 261,0 2 0,2 1-261,30-5 198,-18 4 16,25 0-214,-21 3 144,12-4-144,157-16 3,-118 13 73,0 6 1,67 6-77,-85 1 17,60 8-1,226-5 96,-331-4-93,-52 0-11,12 6-53,-9 0-1332,0 0-4223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8:19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160 183 5859,'0'0'1094,"0"0"-83,0 0-355,-23-2 179,-70-3 270,57 0 52,35 5-1099,1 0 0,0-1 0,-1 1 0,1 0 0,0 0 0,-1 0 1,1-1-1,0 1 0,-1 0 0,1 0 0,0-1 0,-1 1 0,1 0 0,0-1 1,0 1-1,-1 0 0,1-1 0,0 1 0,0 0 0,0-1 0,-1 1 1,1-1-1,0 1 0,0 0 0,0-1 0,0 1 0,0-1 0,0 1 0,0-1 1,0 1-1,0 0 0,0-1-58,8 1-115,67 1 162,13 0 26,72-9-73,0-4 133,109 9-133,-88 3 171,17-10-171,98-3 315,-246 12-208,965-3 1019,-550 6-940,887-2 308,-1281-2-423,2-4-71,29-2 60,45-11 49,162-4 750,-158 9-507,-60 8-105,50-6 403,-115 8-507,6 0 72,-1 1 0,10 1-215,97-7 545,-134 9-574,-3 0-23,1 0-1,-1-1 1,1 1-1,-1 0 1,1 0-1,-1 0 1,1 1-1,-1-1 0,1 0 1,-1 0-1,1 1 1,-1-1-1,1 1 1,-1 0-1,1-1 53,-2 6-3860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19.5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2517 227 944,'0'0'5544,"0"0"-3818,0 0-965,0 0-62,-27-12-3,-87-40-226,64 31-79,-1 3 0,0 1 0,-1 3 0,-50-6-391,95 18 26,-182-27 682,-2 8 0,-131 4-708,285 16 51,-43-2 33,1 4 0,-11 4-84,56 0 12,1 1 0,0 2 0,0 1-1,-4 4-11,-128 53 25,113-44-28,-25 12 21,-60 35-18,100-47 11,2 1 0,0 2 0,1 2 0,-15 16-11,15-10 13,0 2 0,3 1 0,1 2 0,1 0 0,2 3 0,2 0 0,2 1 0,-1 9-13,18-38 7,1 1-1,1 0 1,1 0 0,0 1 0,0-1 0,2 0 0,0 1-1,0 0 1,1-1 0,1 1 0,1-1 0,0 1-1,1-1 1,0 0 0,1 1 0,1-2 0,0 1-1,1-1 1,0 1 0,4 3-7,8 9-1,1-1 0,1 0 0,2-2 0,0 0 0,1-2 1,1 0-1,2-2 0,-1 0 0,16 6 1,26 12 18,3-3-1,0-2 1,26 4-18,37 13 41,3-5 0,0-7-1,3-6 1,71 5-41,59-14 77,200-12-77,-419-10 17,-1-3 0,1-3-1,-1-1 1,-1-2 0,1-3-1,-2-1 1,0-3 0,0-2-1,-2-1 1,33-21-17,-48 23 16,-2-2-1,1-2 1,-2 0 0,-1-2-1,-1 0 1,-1-2 0,6-9-16,-12 11 5,-1 0 0,-1-2 1,-2 0-1,0-1 1,-1 0-1,-2-1 1,-1 0-1,-1-1 1,0-3-6,0-18 17,-1-1 0,-3 0 0,-3 0 0,-2-41-17,0 58 15,-1 7 15,-1 1 0,-1-1 0,0 1 0,-3 0 1,0 0-1,-1 0 0,-1 1 0,-2 0 0,0 1 1,-1 0-1,-2 0 0,0 1 0,-2 1 0,-9-12-30,5 11 164,-1 1-1,-1 0 1,0 2-1,-1 0 1,-2 2 0,1 0-1,-2 1 1,0 2-1,-1 1 1,-1 1-1,0 1 1,-21-6-164,-8-2 333,37 12-219,-1 0 0,0 1 1,0 2-1,0 0 0,-1 0 1,-15 1-115,-100 3 357,134 0-352,0 0-1,0 1 0,-1-1 0,1 1 1,0 0-1,0-1 0,0 1 0,1 0 1,-1 0-1,0 0-4,-16 5 56,18-6-40,0 0-29,0 1 21,0 1 8,0 0 5,-1-1-12,1 0-1,-1 0 1,0 0-1,1 1 1,-1-1 0,0 0-1,0 0 1,0 0-1,0 0 1,0 0-1,0 0 1,0 0 0,0-1-1,0 1 1,0 0-1,0 0 1,-1-1-1,1 1-8,-2 0-1,1 1 0,-1 0-1,1 0 1,-1 0-1,1 0 1,0 0-1,0 0 1,0 1-1,-1 0 2,2-2 11,1 0-128,-1 1-1,1-1 0,-1 0 1,1 1-1,0-1 1,0 0-1,0 1 1,0-1-1,0 0 1,0 1-1,0-1 1,0 0-1,1 1 1,-1-1-1,0 0 0,1 0 1,-1 1 117,19 22-1580,-4-6-1027,-8-3-2192,-5-4-2142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8:44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32,'0'0'9730,"0"0"-6643,0 0-2194,0 0-695,0 0-54,14 19 219,14 20-90,2-2 0,2-2 0,18 16-273,-5-10 99,1-1 1,3-3-1,21 11-99,-53-37-47,2 0 0,-1-2 0,1 0 0,0-2 0,1 0 0,0-1 0,0 0 0,1-2 0,-1-1 0,1 0 0,14-1 47,-30-2-283,-1 0-1,1 0 1,-1 0 0,1-1 0,-1 0 0,1 0-1,-1 0 1,0 0 0,0-1 0,1 0-1,-1 0 1,0 0 0,-1 0 0,1 0 0,1-2 282,-1 0-484,0 0 0,0 0 0,-1-1 0,0 1 0,0-1 0,0 1 0,0-1 0,-1 0 0,1 0 0,-2 0 0,1-1 0,0-1 485,4-16-1117,-1 0 0,-1-1 0,-1 1 0,-1-22 1117,-1-13-139,-5-22 139,3 76 323,1 0 0,-1 1 0,1-1 0,-1 1 1,0-1-1,0 0 0,-1 1 0,1 0 0,-1-1 0,0 1 0,-2-3-323,3 5 319,0 0 0,0-1 0,0 1 0,0 0-1,0 0 1,-1 0 0,1 0 0,-1 0-1,1 0 1,-1 0 0,1 0 0,-1 1 0,1-1-1,-1 1 1,1-1 0,-1 1 0,0-1-1,1 1 1,-1 0 0,0 0 0,0 0-1,1 0 1,-1 0 0,0 0 0,1 0 0,-2 1-319,2-1 59,0 1 1,0-1 0,1 0 0,-1 0 0,0 1-1,1-1 1,-1 1 0,1-1 0,-1 0-1,0 1 1,1-1 0,-1 1 0,1 0 0,-1-1-1,1 1 1,-1-1 0,1 1 0,0 0 0,-1-1-1,1 1 1,0 0 0,0-1-60,-8 19 321,1 0 0,1 0 0,-2 14-321,-1 3 88,-20 68-15,-67 260 413,70-245-327,6 0 1,3 13-160,14-58-4989,3-72-358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8:44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1 957 13126,'0'0'400,"0"0"-304,0 0-96,0 0 176,184-15 80,-114 8 17,4 5-145,-4 2-16,-13 0-64,-12 0 0,-15 13-48,-20 21-3266,-10-17-3969,-8 6 3169</inkml:trace>
  <inkml:trace contextRef="#ctx0" brushRef="#br0" timeOffset="1">63 1349 13094,'0'0'1088,"0"0"-511,0 0-577,0 0-80,0 0 80,0 0 96,149 0 0,-69 0-96,-3 0 64,-7 0-64,-55 0-1441,-6 0-8307</inkml:trace>
  <inkml:trace contextRef="#ctx0" brushRef="#br0" timeOffset="2">1699 727 304,'0'0'12214,"0"0"-10886,0 0-607,0 0-689,0 0-32,0 0 240,145 168 64,-63-92 16,2 0-48,-2-7-256,-7-11 96,-8-4-32,-12-11-80,-15-3 0,-15-4-816,-25-34-3122,0 7-3809</inkml:trace>
  <inkml:trace contextRef="#ctx0" brushRef="#br0" timeOffset="3">1739 1461 3362,'0'0'9924,"0"0"-8915,0 0-961,0 0 48,-5-148 32,90 70 416,17-12-272,10-2-224,0 3 32,-8 8-80,-19 14 0,-68 56-2849,-12 6-5971</inkml:trace>
  <inkml:trace contextRef="#ctx0" brushRef="#br0" timeOffset="4">2766 64 12294,'0'0'344,"23"-11"-221,75-32-54,-93 41-60,-1 1-1,1-1 1,0 1 0,-1 0-1,1 0 1,0 0 0,0 1-1,0 0 1,0 0 0,0 0 0,0 0-1,0 1 1,-1 0 0,1 0-1,0 0-8,-1 1 14,0 0 1,0 0-1,-1 0 0,1 0 0,-1 0 0,1 1 0,-1-1 1,0 1-1,0 0 0,0 0 0,-1 0 0,1 1 0,-1-1 1,1 2-15,4 7 27,-1 1 1,-1 0-1,0 0 1,-1 1 0,0-1-1,-1 1 1,-1 0-1,0 3-27,4 24 72,-3 1 0,-1 22-72,-3-42 17,0 0 0,-1 0 0,-2-1 1,0 1-1,-4 12-17,-10 26 349,18-59-330,0 0-1,0-1 0,0 1 0,1 0 0,-1 0 0,0-1 0,0 1 0,0 0 0,1-1 1,-1 1-1,0 0 0,0-1 0,1 1 0,-1 0 0,1-1 0,-1 1 0,1-1 0,-1 1 1,1-1-1,-1 1 0,1-1 0,-1 1 0,1-1 0,-1 0 0,1 1 0,0-1 0,-1 0 1,1 1-1,0-1 0,-1 0 0,1 0 0,0 0 0,-1 1 0,1-1 0,0 0 0,0 0 1,-1 0-1,1 0-18,38 0 16,-26-1 53,25 0-121,-1-3 0,0-1 0,0-2 0,33-10 52,-34 4-1974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8:54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77 464,'0'0'1564,"0"0"3531,0 0-2742,0 0-1504,0 0-124,0 0 30,-4 0-285,4 0-469,-1 0 0,1 0 0,-1 0 0,1 0 0,0 1 0,-1-1 0,1-1 0,-1 1 0,1 0 0,-1 0 1,1 0-1,-1 0 0,1 0 0,0 0 0,-1 0 0,1-1 0,-1 1 0,1 0 0,-1 0 0,1-1 0,0 1 0,-1 0 0,1 0 0,0-1 0,-1 1 0,1 0 0,0-1 0,0 1 1,-1-1-1,1 1 0,0 0 0,0-1 0,-1 1 0,1-1 0,0 1 0,0-1 0,0 1-1,0-1-3,1 0-1,0 0 1,-1-1 0,1 1 0,0 0-1,0 0 1,-1 0 0,1 0 0,0 1-1,0-1 1,0 0 0,0 0-1,1 0 4,43-25-33,-29 20 54,0 1 0,0 0 1,1 1-1,-1 1 0,1 0 1,0 2-1,-1 0 0,1 0 1,11 2-22,-28-1-574,12 3 1167,-9 4-9166,-3-5 5561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8:54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19 312 864,'0'0'8356,"0"0"-5901,0 0-2012,0 0-262,-5 2-301,-8-1-146,19-11 157,36-25 136,-14 14-2,47-46 166,-27 23-1,29-20-190,-62 53 7,0 1 1,1 0-1,1 1 0,0 0 1,0 2-1,0 0 0,10-2-7,-27 8 1,1 1-1,-1 0 0,1 0 0,-1 0 0,0 0 1,1-1-1,-1 1 0,1 0 0,-1 0 1,1 0-1,-1 0 0,1 0 0,-1 0 1,0 0-1,1 0 0,-1 0 0,1 0 1,-1 1-1,1-1 0,-1 0 0,1 0 1,-1 0-1,0 0 0,1 1 0,-1-1 1,0 0-1,1 0 0,-1 1 0,2 14 129,-2 14 88,-1 0 0,-2-1-1,-1 1 1,-1-1 0,-3 6-217,-10 35 814,-1 18-814,15-62 56,1 1 0,1 0 0,1 0 0,1 0-1,2 4-55,-2-28-3,0 0 0,0 0 0,0-1 0,1 1 0,-1 0-1,1-1 1,-1 1 0,1-1 0,0 1 0,0-1 0,-1 1 0,1-1 0,0 1-1,0-1 1,0 0 0,1 1 0,-1-1 0,0 0 0,0 0 0,1 0 3,13 3-3953,-10-4-4792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31.7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636 36 6787,'0'0'1841,"-26"-6"-494,-5-2-871,10 2-93,0 1 0,0 1-1,0 1 1,-1 1 0,1 1-1,-8 0-382,12 2 106,1 1 0,-1 0 1,0 1-1,1 1 0,-1 1 0,1 0 0,0 1 0,1 1 1,-1 0-1,1 1 0,1 1 0,0 0 0,0 1 0,1 0 0,-11 11-106,9-7 53,0 1-1,1 1 1,0 1-1,2 0 1,0 0-1,1 1 1,0 1-1,2 0 1,0 0 0,1 1-1,1 0 1,-2 14-53,1 15 102,2 2 0,2-1 0,3 0 0,1 2-102,1-15 70,1 1 1,1-1 0,2 0 0,2 0-1,2 0 1,1-1 0,1 0-1,2-1 1,2 0 0,6 8-71,-3-9 22,1-1 1,1 0 0,2-2-1,1-1 1,1-1 0,24 22-23,-34-38-17,0-1 1,2 0 0,-1 0-1,2-2 1,-1 0-1,1-1 1,1-1 0,-1 0-1,2-1 1,-1-1-1,1-1 1,-1-1 0,1 0-1,6-1 17,-8-1-3,0-1 0,0 0 0,0-1 0,1-1 1,-1-1-1,0 0 0,0-1 0,-1-1 0,1-1 0,-1 0 0,0-1 0,0-1 0,0 0 0,-1-1 0,0-1 0,-1-1 0,0 0 0,9-8 3,13-15 18,-1-1 0,-1-3 0,-3 0 1,0-2-1,-3-1 0,-1-1 0,-2-2 0,-2 0 0,-2-2 0,5-20-18,-15 30 12,-1 0 0,-2 0 0,-2 0 0,-1-1 0,-2 0 0,-1 0 0,-2-1 0,-4-30-12,2 45 42,-2 0-1,0 1 0,-1-1 0,-1 1 0,-1-1 0,-1 2 0,-1-1 1,-1 1-1,0 1 0,-2 0 0,0 0 0,-1 1 0,-5-4-41,5 7 98,0 2 0,0-1-1,-2 2 1,1 0 0,-2 0 0,1 2-1,-1 0 1,-1 0 0,0 2 0,0 0-1,-1 1 1,0 1 0,0 0 0,-1 2-1,-12-2-97,30 6-93,1-1-1,0 1 0,-1 0 0,1 0 1,0 0-1,-1 0 0,1 0 0,-1 0 1,1 0-1,0 0 0,-1 0 1,1 0-1,0 0 0,-1 0 0,1 0 1,-1 0-1,1 0 0,0 0 0,-1 0 1,1 0-1,0 0 0,-1 0 0,1 1 1,0-1-1,-1 0 0,1 0 1,0 0-1,-1 1 0,1-1 0,0 0 1,0 1-1,-1-1 0,1 0 0,0 0 1,0 1-1,0-1 0,-1 0 0,1 1 1,0-1-1,0 0 0,0 1 1,0-1-1,0 1 0,0-1 0,0 0 1,0 1-1,-1-1 0,1 0 0,1 1 1,-1-1-1,0 1 0,0-1 0,0 0 1,0 1-1,0-1 0,0 0 0,0 1 1,0-1-1,1 0 0,-1 1 1,0-1-1,0 0 0,0 1 0,1-1 1,-1 0-1,0 1 0,1-1 94,9 21-7086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8:55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6851,'0'0'470,"0"0"-358,0 0-32,0 0 275,0 0 576,0 0 397,2 4 236,-1-3-1473,0 1-1,-1 0 1,1-1 0,-1 1 0,1 0 0,-1-1 0,0 1-1,0 0 1,0 0 0,0-1 0,0 1 0,0 0 0,-1 0 0,1-1-1,0 1 1,-1 0 0,1-1 0,-1 1 0,0 0 0,0 0-91,-22 39 88,11-22 29,7-11-35,0 1-1,1 0 1,0 1 0,0-1-1,1 1 1,0 0 0,1 0-1,0 0 1,1 0 0,0 0-1,0 0 1,1 0 0,0 2-82,1-9 3,0 0 0,-1-1 0,1 1 0,1 0 1,-1 0-1,0-1 0,1 1 0,-1 0 0,1-1 1,0 0-1,0 1 0,0-1 0,0 0 0,0 0 0,0 0 1,1 0-1,-1-1 0,1 1 0,-1 0 0,1-1 0,-1 0 1,1 0-1,2 1-3,7 3 10,1-1-1,-1 0 1,1-1 0,12 2-10,4-2 56,1-1 1,24-3-57,-16 1 23,-36 0-132,0-1 1,0 1-1,0 0 1,0-1-1,0 1 1,0-1-1,0 1 1,0-1-1,0 0 1,0 0-1,0 0 1,-1 0-1,1 0 1,0 0-1,-1-1 1,1 1-1,-1 0 1,1-1-1,-1 1 1,0-1-1,1 0 1,-1 1-1,0-1 1,0 0-1,0 0 1,0 0-1,-1 0 1,1 0-1,0 0 1,-1 0-1,0 0 1,1-2 108,1-9-1863,0-1-1,-2 1 1,1-1 0,-2-12 1863,0 4-1353,1-20-290,-2 1 557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8:56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0 9124,'0'0'2001,"0"0"-1233,0 0 289,0 0-385,-38 139-480,23-69 289,1-1-49,-1-4-208,2-7-128,3-2 0,5-7-16,5-6-64,0-5-16,0-5-608,0-33-3874,0 0-4963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8:57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478 13 1985,'0'0'6566,"0"0"-4213,0 0-1462,-24-3 104,-78-6-67,89 9-746,1-1-1,-1 2 0,0 0 1,1 0-1,-1 1 0,1 1 1,-1 0-1,1 0 0,0 1 1,-6 4-182,-6 4 392,1 1 1,0 1-1,-17 15-392,32-23 69,5-4-53,-9 7 150,-1 0 1,1 1-1,-10 11-166,19-17 19,0-1 0,0 1-1,1-1 1,-1 1 0,1 0-1,0 0 1,0 0 0,0 0-1,1 0 1,-1 0 0,1 0-1,0 1 1,0-1 0,1 1-1,-1-1 1,1 1-19,0-3-1,1 0-1,-1 0 1,1-1 0,0 1-1,0 0 1,-1 0 0,1-1 0,0 1-1,0-1 1,1 1 0,-1-1-1,0 1 1,0-1 0,1 0-1,-1 0 1,1 1 0,-1-1-1,1 0 1,-1 0 0,1-1 0,0 1-1,-1 0 1,1 0 0,0-1-1,0 1 1,-1-1 0,2 1 1,10 2-16,-1 0 0,1-1 0,8 0 16,3 1-246,1-2 0,0-1 0,0 0-1,-1-2 1,1-1 0,0-1 0,-1-1-1,0-2 1,0 0 0,17-8 246,12-10-1636,-29 13 65,0 1 0,22-6 1571,-45 16 8,-1 2-4,0-1 0,0 0-1,0 0 1,0 0-1,0 0 1,0 0-1,-1 0 1,1 0 0,0 0-1,0 1 1,0-1-1,0 0 1,0 0-1,0 0 1,0 0-1,0 0 1,0 0 0,0 0-1,0 1 1,0-1-1,0 0 1,0 0-1,0 0 1,0 0-1,0 0 1,0 0 0,0 1-1,0-1 1,0 0-1,0 0 1,0 0-1,0 0 1,0 0-1,0 0 1,1 0 0,-1 1-1,0-1 1,0 0-1,0 0 1,0 0-1,0 0 1,0 0 0,0 0-1,0 0 1,0 0-1,1 0 1,-1 0-1,0 0 1,0 0-1,0 0 1,0 0 0,0 1-1,0-1 1,1 0-1,-1 0 1,0 0-1,0 0 1,0 0-1,0 0 1,0 0 0,0-1-1,0 1 1,1 0-1,-1 0 1,0 0-1,0 0 1,0 0 0,0 0-5,17 422 3379,-14-294-2743,-3-109-302,0-15-189,0 0-1,0 1 0,-1-1 0,0 0 0,0 0 0,0 0 0,0 0 0,0 0 0,-1 0 0,0 0 0,0 0 0,0-1 0,0 1 1,-1-1-1,1 1 0,-3 1-143,0 0 139,0-1 1,0 1 0,-1-1-1,0 0 1,0-1-1,0 1 1,0-1 0,0 0-1,-6 1-139,-8 2 179,0-1 0,0-1-1,0-1 1,-1-1 0,1 0 0,-11-2-179,-23 1 221,9 0-40,-28-4-181,72 3-31,-1 0 0,1 0 0,0 0 0,0 0 0,-1 0 0,1-1 0,0 1 0,0 0 0,-1-1 0,1 1 0,0-1 0,0 0-1,0 1 1,0-1 0,0 0 0,0 0 0,0 1 0,0-1 0,0 0 0,0 0 0,1 0 0,-1 0 0,0 0 0,1 0 0,-1-1 31,1 1-232,0 0 0,0 1 0,0-1 1,0 0-1,0 0 0,0 1 0,0-1 1,1 0-1,-1 1 0,0-1 0,1 0 1,-1 0-1,0 1 0,1-1 0,-1 1 1,1-1-1,-1 0 0,1 1 0,-1-1 1,1 1-1,-1-1 0,1 1 0,0 0 1,-1-1-1,1 1 0,0-1 0,-1 1 1,1 0-1,0 0 0,-1-1 0,1 1 1,0 0-1,0 0 0,-1 0 0,1 0 1,0 0-1,0 0 0,-1 0 0,2 0 232,13-1-8646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13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510 1 496,'0'0'2028,"0"0"5719,0 0-5260,0 0-2276,0 0-97,0 0 329,-2 24 59,0-8-421,1 4-6,-1 0 0,-2 0 0,1-1 0,-2 0 0,-1 0-1,0 0 1,-8 15-75,-10 12 64,-1-2 0,-2-1 0,-1-1 0,-3-2 1,-1-1-1,-2-1 0,-2-2 0,-1-1 0,-20 13-64,26-25-40,17-14-238,0 2 0,1 0 0,0 0 0,1 1 0,-7 10 278,11-16-7438,3-11 3366,1-14 2354,3-12 1166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13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0 5330,'0'0'2636,"0"0"-1408,0 0-457,0 0 21,-5 28-560,-33 165 539,34-162-336,2 0 0,1-1 0,2 23-435,-1-49 14,0 0 0,1 1 1,-1-1-1,1 0 0,0 0 1,1 0-1,-1 0 0,1 0 1,-1 0-1,1 0 0,0 0 0,1 0 1,-1-1-1,1 1 0,-1-1 1,2 1-15,1 1 12,1-1 0,-1 1 1,1-1-1,-1-1 1,1 1-1,0-1 0,1 0 1,-1 0-1,6 1-12,9 1 18,0 0-1,1-1 1,0-1-1,-1-1 1,1-2-1,2 0-17,-7 1-68,33-3-1728,-23-5-3228,-20 0-493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8:51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14 269 6163,'0'0'1432,"0"0"-559,0 0-155,0 0 170,0 0-2,0 0-297,0 0-199,-4 2-185,4-2-202,0 0-1,-1 0 0,1 0 1,0 1-1,0-1 0,0 0 1,0 0-1,-1 0 0,1 0 1,0 0-1,0 1 1,-1-1-1,1 0 0,0 0 1,0 0-1,0 0 0,-1 0 1,1 0-1,0 0 0,0 0 1,-1 0-1,1 0 0,0 0 1,0 0-1,-1 0 1,1 0-1,0 0 0,0 0 1,-1 0-1,1 0 0,0-1 1,0 1-1,0 0 0,-1 0 1,1 0-1,0 0 0,0 0 1,0 0-1,-1-1 1,1 1-1,0 0 0,0 0 1,0 0-1,0-1 0,0 1 1,-1 0-1,1 0 0,0 0 1,0-1-1,0 1-2,7-17 63,29-35-14,-18 29-15,12-24 9,-14 20-21,2 0 0,0 2 1,9-8-23,-26 32-3,0-1 1,0 1 0,1 0-1,-1-1 1,1 1-1,-1 0 1,0 0 0,1 0-1,0 0 1,-1 0-1,1 0 1,0 1 0,-1-1-1,1 0 1,0 1 0,0-1-1,0 1 1,-1 0-1,2 0 3,-2 0 0,0 1 1,-1 0-1,1 0 0,-1 0 0,1 0 0,-1 0 0,0 0 0,1 0 0,-1 0 1,0 0-1,0 0 0,1 0 0,-1 0 0,0 1 0,0-1 0,0 0 0,0 0 0,-1 0 1,1 0-1,0 2 11,2 44 119,-3-1 0,-1 1 0,-2-1 0,-3 0 1,-4 14-131,4-26 78,1 1 0,2 0 0,1 16-78,2 13-2697,1-59-4263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8:52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78 160,'0'0'7598,"0"0"-4212,0 0-2468,0 0-705,3-12 123,-2 5-261,-1 5-57,0-1 0,1 1 1,-1-1-1,0 1 0,1 0 0,0-1 0,-1 1 0,1 0 0,0-1 0,0 1 0,0 0 0,1 0 0,-1 0 1,1 0-1,-1 0 0,1 0 0,-1 0 0,1 0 0,0 1 0,0-1 0,0 1 0,0-1 0,0 1 0,0 0 0,0 0 1,1 0-1,-1 0 0,2 0-18,21-2 128,-1 2 0,18 1-128,-12 1 67,-28-1-63,1 0 1,-1 0-1,0 1 1,0-1 0,1 1-1,-1 0 1,0-1-1,0 1 1,0 0 0,0 0-1,0 1 1,0-1-1,0 0 1,0 1 0,0-1-1,0 1 1,-1-1 0,1 1-1,-1 0 1,1 0-1,-1 0 1,0 0 0,0 0-1,0 0 1,0 0-1,0 0 1,0 0 0,0 1-1,-1-1 1,1 0-1,-1 1 1,0-1 0,1 0-1,-1 1 1,0 0-5,0 3 11,0 1 1,0 0-1,0 0 1,-1 0-1,0 0 1,0 0-1,0-1 1,-1 1-1,0 0 0,-1-1 1,1 0-1,-3 4-11,-12 15-6,-2-1 0,0-1 0,-1 0 0,-7 3 6,-26 31-8,31-33 25,11-13 35,1 0 1,0 1-1,1 0 1,0 1-1,0 0 1,2 0-1,-4 9-52,10-21 21,1 0 0,0-1-1,-1 1 1,1 0-1,0 0 1,0 0 0,-1 0-1,1-1 1,0 1-1,0 0 1,0 0-1,0 0 1,0 0 0,0 0-1,1 0 1,-1-1-1,0 1 1,0 0 0,1 0-1,-1 0 1,0-1-1,1 1 1,-1 0-1,1 0 1,-1-1 0,1 1-1,-1 0 1,1-1-1,-1 1 1,1 0 0,0-1-1,-1 1 1,1-1-1,0 1 1,0-1-1,-1 1 1,1-1 0,0 0-1,0 0 1,0 1-1,0-1 1,-1 0-1,1 0 1,1 0-21,5 2 32,0-2-1,1 1 1,-1-1 0,1 0-1,2-1-31,5 0 180,26 0 73,-18 0-115,0 1 0,0 1 0,15 3-138,-34-3-30,-1 0 0,0 0 0,1 0 0,-1 0 0,0 1 0,0-1 1,0 1-1,0 0 0,0 0 0,-1 0 0,1 1 0,-1-1 0,1 0 1,-1 1-1,0 0 0,0-1 0,0 1 0,0 0 0,0 0 0,0 2 30,3 10-3869,-3 0-3611,-2-5 3398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8:53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18 10485,'0'0'2278,"0"0"-1224,0 0-694,0 0-250,0 0-68,-1-3-2,0 3-39,1-1 0,0 1-1,0 0 1,0-1 0,0 1-1,0 0 1,0-1-1,0 1 1,0 0 0,0-1-1,0 1 1,0 0 0,1-1-1,-1 1 1,0 0 0,0-1-1,0 1 1,0 0 0,0-1-1,1 1 1,-1 0 0,0-1-1,0 1 1,1 0 0,-1 0-1,0-1 1,0 1-1,1 0 1,-1 0 0,0 0-1,1-1 1,-1 1 0,0 0-1,1 0 1,-1 0 0,0 0-1,1 0 1,-1 0 0,0 0-1,1 0 1,-1 0 0,1 0-1,27-4 22,-19 4-11,-1 0-1,1 1 0,0 0 1,-1 0-1,1 1 0,3 1-10,-7 0-37,-1-1-1,1 1 0,-1 0 1,1 0-1,-1 0 0,0 0 1,0 1-1,-1-1 0,1 1 1,-1 0-1,1 1 0,-1-1 1,-1 0-1,1 1 0,-1 0 0,1-1 1,-1 1-1,-1 0 0,1 0 1,-1 0-1,1 0 0,-2 1 1,1-1-1,0 0 0,-1 0 1,0 0-1,0 1 0,-1-1 1,0 0-1,1 0 0,-2 1 1,1-1-1,-1 0 0,1 0 1,-1-1-1,-1 1 0,1 0 1,-1-1-1,1 1 0,-1-1 1,-2 2 37,-28 32 292,-16 20 1003,47-54-1265,0 1 0,1 0-1,-1 0 1,1 1 0,0-1 0,1 0-1,-1 0 1,1 0 0,0 1 0,1-1 0,-1 0-1,1 3-29,1 13 32,-2-15-26,0 0 0,0 0 0,0 0 0,-1 0 0,0 0 0,0 1 0,0-1 0,-1 0 0,0-1-1,0 1 1,-1 0 0,1-1 0,-1 1 0,0-1 0,-1 0 0,1 0 0,-1 0 0,0 0 0,-2 0-6,-2 5 56,-2-1 0,1-1 0,-1 1 1,-1-2-1,1 1 0,-1-2 1,-1 1-1,1-1 0,-1-1 1,0 0-1,0-1 0,0 0 1,-1-1-1,0 0 0,1-1 0,-1-1 1,0 0-1,0 0 0,-4-2-56,14 1-31,0 0 0,0 0 0,-1-1 0,1 0 0,0 1-1,0-1 1,0 0 0,1 0 0,-1-1 0,0 1 0,0-1 0,1 1-1,-1-1 1,1 0 0,-1 0 0,1 0 0,-1-1 31,-13-19-2036,2-8-3984,-3-2-1122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08.0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1 336,'0'0'2641,"0"0"5961,0 0-5756,0 0-2261,0 0-439,-1 19 1,1-14-138,-1 1-3,1 1 0,0-1 0,0 1 0,0-1 0,1 1-1,0-1 1,0 0 0,0 0 0,1 1 0,0-1 0,0 0 0,1 0 0,-1 0 0,1-1-1,1 1 1,-1-1 0,1 0 0,0 1 0,0-2 0,0 1 0,1 0 0,3 2-6,24 15 14,1-2 0,28 14-14,32 18-258,-92-52 93,0 1 1,-1-1-1,1 0 0,0 1 0,0 0 0,-1-1 0,1 1 1,0-1-1,-1 1 0,1 0 0,0 0 0,-1-1 0,1 1 0,-1 0 1,1 0-1,-1-1 0,0 1 0,1 0 0,-1 0 165,0 0-176,0-1 0,0 1-1,0-1 1,-1 0 0,1 1-1,0-1 1,0 1 0,0-1-1,-1 0 1,1 1 0,0-1-1,0 0 1,-1 1-1,1-1 1,0 0 0,-1 1-1,1-1 1,0 0 0,-1 0-1,1 1 1,-1-1 0,1 0-1,0 0 1,-1 0 0,1 1-1,-1-1 177,-3 1-835,0 0 0,0 0 0,0 0-1,0 0 1,-1-1 0,-3 0 835,-25 0-2468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08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1 233 10565,'0'0'1681,"0"0"-1681,0 0-128,0 0 128,0 0 160,142-143-144,-70 105 96,2 7-96,-9 10-16,-48 21-7396</inkml:trace>
  <inkml:trace contextRef="#ctx0" brushRef="#br0" timeOffset="1">702 70 5122,'0'0'9028,"0"0"-8867,0 0-161,0 0 0,0 0 32,0 0 16,127-20 0,-100 20-32,-4 0-16,-18 2-4418,-5 20-4210</inkml:trace>
  <inkml:trace contextRef="#ctx0" brushRef="#br0" timeOffset="2">707 240 9540,'0'11'2257,"0"-11"-2257,3 2-160,24-2 160,8 0 64,7 0-32,0 0-32,-4 0-640,-31 0-8788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30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1 136 9764,'0'0'2338,"0"0"-1482,0 0-306,0 0 258,0 0-371,9 20-154,1 4-139,0 0-1,-2 1 1,-1 0 0,0 1-1,-2-1 1,-1 2-144,4 85 328,-4 35-328,-4-146-45,-2-26-147,1 1 1,1-1 0,2-1 191,-1-22-83,-1-262-720,0 304 800,0-1 0,0 1 0,1-1 0,0 1-1,0-1 1,1 1 0,-1-1 0,1 1-1,1 0 1,-1 0 0,1 0 0,0 0 0,4-5 3,-4 8-9,0-1 1,1 1 0,-1 0-1,1 0 1,0 0 0,0 0-1,0 1 1,0-1 0,0 1-1,0 0 1,1 1 0,-1-1-1,1 1 1,-1-1 0,1 1-1,-1 1 1,1-1 0,0 1-1,3 0 9,-2-1 2,-1 1 0,0-1 0,1 1 0,-1 1 0,1-1 0,-1 1 0,0 0 0,0 0 0,1 1 0,-1-1 0,0 1 0,0 0 0,-1 1 0,1-1 0,0 1 0,-1 0 0,1 0 0,-1 0-1,0 1 1,0-1 0,0 1 0,-1 0 0,1 0 0,-1 0 0,0 1 0,0-1 0,-1 1 0,1 0 0,-1 0 0,0 1-2,3 5 15,0 1 0,-2 0 0,1 1-1,-2-1 1,0 1 0,0-1 0,0 8-15,-2 20 99,-2 30-99,1-62 29,0 0-1,-1 0 1,0 0 0,0 0 0,-1 0 0,0-1 0,0 1-1,-1-1 1,0 0 0,0 0 0,-1 0 0,0-1 0,0 1-1,0-1 1,-1 0 0,0-1 0,0 1 0,0-1 0,-1-1-1,0 1-28,-13 8 93,-1-1-1,0-1 1,0-1-1,-1-1 1,-1-1-1,-6 1-92,25-9-205,4 0-4077,0 0-4360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08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77 832,'0'0'8572,"0"0"-6157,0 0-2466,3-2-330,69-68 853,-72 70-458,0 0-10,0 0 0,0-1 0,0 1-1,0 0 1,0 0 0,0-1 0,0 1 0,0 0 0,1 0 0,-1 0-1,0 0 1,0-1 0,0 1 0,0 0 0,0 0 0,1 0 0,-1 0 0,0-1-1,0 1 1,0 0 0,0 0 0,1 0 0,-1 0 0,0 0 0,0 0-1,0 0 1,1 0 0,-1-1 0,0 1 0,0 0 0,1 0 0,-1 0 0,0 0-1,0 0 1,0 0 0,1 0 0,-1 0 0,0 1 0,0-1 0,1 0 0,-1 0-1,0 0 1,0 0 0,0 0 0,1 0 0,-1 0 0,0 0 0,0 1-1,0-1 1,0 0 0,1 0 0,-1 0 0,0 0 0,0 0 0,0 1 0,0-1-1,0 0 1,1 0 0,-1 0 0,0 1 0,0-1 0,0 0 0,0 0-1,0 1 1,0-1 0,0 0-4,0 9 57,-5 187 1304,3-162-1733,-2 0-1,-2 0 1,-1-1-1,-7 20 373,1-25-6243,-1-14 1278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09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9668,'0'0'313,"0"0"-399,0 0 70,14 13 432,97 88 478,-96-86-767,1-1 0,0-1 0,1-1 0,16 9-127,-26-16-214,1-1-1,0-1 1,0 0-1,0 0 0,1 0 1,-1-1-1,1 0 1,-1-1-1,1 0 1,-1 0-1,1-1 1,0 0-1,0 0 215,-8 0-144,-1-1-1,1 1 1,-1 0 0,1 0-1,-1-1 1,1 1-1,-1-1 1,1 1 0,-1 0-1,1-1 1,-1 1 0,1-1-1,-1 1 1,0-1-1,1 1 1,-1-1 0,0 1-1,0-1 1,1 1 0,-1-1-1,0 0 1,0 1-1,0-1 1,0 1 0,1-1-1,-1 0 1,0 1 0,0-1-1,0 1 1,-1-1 144,1-25-633,0 18-54,0 2 411,0 4 130,0-1 0,0 0 0,0 0-1,0 1 1,0-1 0,-1 0 0,1 1 0,-1-1-1,0 0 1,0 1 0,0-1 0,0 1-1,-1-2 147,-17-15-472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09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254 1 96,'0'0'2001,"0"0"5554,0 0-4865,0 0-2018,-127 150-48,87-88 353,6 3-609,6 0-128,11-7-96,9-4-80,8-7-48,0-7-16,0-4-64,5-7-1521,5-29-2897,-2 0-1873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10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30 384,'0'0'464,"0"0"12582,0 0-12950,0 0-32,0 0-48,0 0 64,139-30 81,-109 33-129,-3 6-16,-7 0 96,-5 4-112,-15 3-2610,0 4-2416,-22 4 1569,-6-10 1296</inkml:trace>
  <inkml:trace contextRef="#ctx0" brushRef="#br0" timeOffset="1">28 30 10053,'-28'145'2705,"28"-145"-2705,0 2-128,30 1 128,18-1 64,9-2-48,5 0 16,3 0-32,-8-16-6659,-42 7 2641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26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0 141 64,'0'0'323,"0"0"1101,0 0 3859,0 0-3701,0 0-1473,12 11-26,-6-5-69,-2-1-4,1-1 0,-1 1 0,1-1 1,0 0-1,0-1 0,1 1 0,-1-1 0,1 0 0,0 0 0,0-1 0,0 0 1,0 0-1,0 0 0,0-1 0,0 1 0,5-1-10,253-1 1353,-262 0-1444,0 0 1,0-1 0,0 0 0,0 1-1,0-1 1,0 0 0,0 0 0,0 0-1,0 0 1,0 0 0,0 0-1,-1 0 1,1-1 0,-1 1 0,1-1-1,-1 1 1,1-1 0,-1 0 0,0 0-1,1 1 1,-1-1 0,0 0-1,0 0 1,-1 0 0,1 0 0,0 0-1,-1 0 1,1 0 0,-1-1 0,0 1-1,1-1 91,0-6-625,0 1 0,-1 0 0,0-1 0,0 1 0,-1-1 0,1 1 0,-3-8 625,1 10-120,-1 0-1,1 1 1,-1 0 0,0-1 0,0 1-1,0 0 1,-1 0 0,0 1 0,-1-3 120,-19-25 4395,44 48-2586,-12-6-1581,0 0-1,-1 0 1,-1 1-1,0-1 1,0 1-1,-1 1 1,0-1-1,-1 1 1,-1 0-1,0 0 1,0 0-1,-1 1 1,-1-1-1,0 0 1,0 1-1,-1-1 1,-1 1-1,-1 5-227,0-11 104,0 0-1,0-1 0,0 1 1,-1-1-1,0 1 0,-1-1 1,1 0-1,-1 0 0,0 0 1,-1 0-1,1-1 0,-1 1-103,-4 3 79,0 0-1,-1 0 0,0-1 1,0 0-1,-1 0 0,-2 0-78,9-6 325,-2 2-2983,9-4-2466,7 0 1782,-9 0 919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27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3 137 384,'0'0'1977,"0"0"4245,0 0-3274,0 0-2025,0 0-673,-3-2-201,3 2-49,1 0 1,-1 0 0,0 0 0,0 0 0,0 0 0,0 0 0,0 0 0,1 0-1,-1 0 1,0 0 0,0 0 0,0 0 0,0 0 0,0 0 0,0 0 0,1-1-1,-1 1 1,0 0 0,0 0 0,0 0 0,0 0 0,0 0 0,0 0 0,0 0-1,0 0 1,1 0 0,-1 0 0,0-1 0,0 1 0,0 0 0,0 0 0,0 0-1,0 0 1,0 0 0,0 0 0,0-1 0,0 1 0,0 0 0,0 0 0,0 0-1,0 0 1,0 0 0,0-1 0,0 1 0,0 0 0,0 0 0,0 0 0,0 0 0,0 0-1,0 0 1,0-1 0,0 1 0,0 0 0,0 0 0,0 0 0,-1 0 0,1 0-1,0 0 1,0 0 0,0 0 0,0-1 0,0 1 0,0 0 0,0 0 0,0 0-1,-1 0 1,1 0 0,0 0-1,22-3 78,43 2 69,-51 1-122,230 5-44,-243-5-228,0 0 0,-1 0-1,1 0 1,0 0 0,-1-1 0,1 1-1,0 0 1,-1 0 0,1 0-1,-1-1 1,1 1 0,0 0 0,-1-1-1,1 1 1,-1-1 0,1 1-1,-1 0 1,1-1 0,-1 1 0,1-1-1,-1 0 1,0 1 0,1-1-1,-1 1 1,0-1 0,1 1-1,-1-1 249,4-23-3231,-5 16 2756,1 0-1,-1 0 1,-1 0 0,0 0 0,0-1 474,-7-15-521,-1 1 276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27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1 128,'0'0'5968,"0"0"-3529,0 0-2077,0 0-292,0 0 221,8 9 394,6 6-270,-1 1 0,-1 0 1,0 1-1,-1 0 0,6 15-415,-12-19 174,-1-1-1,0 1 1,-1 0 0,0 0-1,-1 0 1,-1 0 0,0 0 0,-1 0-1,0 7-173,-1-17 61,1 1 0,-1-1 0,0 1 0,0-1 0,0 1 0,-1-1 0,1 1 0,-1-1 0,0 0 0,1 0 0,-2 0 0,1 0 0,0 0 1,0 0-1,-1-1 0,0 1 0,-2 1-61,-9 8 247,0-1 0,-1-1 0,-2 1-247,5-4 201,11-7-143,0 1 0,0-1 0,-1 1 0,1 0 0,0 0-1,0 0 1,0 0 0,0 0 0,0 0 0,0 0 0,0 0 0,0 0 0,0 0 0,1 0 0,-1 0 0,0 1 0,1-1 0,-1 0 0,1 1 0,-1-1 0,1 0 0,0 1 0,-1-1 0,1 1-1,0 0-57,-32-2 2001,32 0-2017,0 0-21,-2-23-11361,1-13 5479,1 26 4822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30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1 213 976,'0'0'7964,"0"0"-5638,0 0-2085,4-9-369,10-15 176,1 1 0,1 0 1,0 1-1,2 1 0,1 1 1,0 0-1,2 2 0,16-13-48,-36 31 1,-1 0-1,0 0 1,0-1-1,0 1 1,0 0-1,0 0 1,0 0-1,1 0 0,-1 0 1,0 0-1,0 0 1,0 0-1,0 0 1,0 0-1,1 0 1,-1 0-1,0 0 1,0 0-1,0 0 0,0 0 1,1 0-1,-1 0 1,0 0-1,0 0 1,0 0-1,0 0 1,1 0-1,-1 0 0,0 0 1,0 0-1,0 0 1,0 0-1,0 0 1,0 1-1,1-1 1,-1 0-1,0 0 1,0 0-1,0 0 0,0 0 1,0 0-1,0 1 1,0-1-1,0 0 1,0 0-1,1 0 1,-1 0-1,0 0 0,0 1 1,0-1-1,0 0 1,0 0-1,0 0 1,0 0-1,0 0 1,0 1-1,0 10 33,0-8-17,0 29-393,-3 113 1668,-6-71-2596,-9-4-4144,13-56 1626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47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45 0,'0'0'312,"0"0"-122,0 0 1173,0 0 3226,0 0-3247,-17-7-1217,-49-23-154,57 24-67,19 5 0,103 5 949,74 15-853,19 2 827,582-12 1127,-758-10-1875,422-16 640,98 0-208,-459 17-401,-90-1-151,0 1 1,1 0 0,-1 0-1,0-1 1,0 1 0,0 0-1,0 0 1,1 0 0,-1 0-1,0 1 1,0-1 0,0 0-1,0 0 1,0 1 0,1-1-1,-1 1 1,0-1 0,0 1 40,2 10-3735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50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1 912,'0'0'6262,"0"0"-4306,0 0-1089,0 0-643,7 0-382,442 4 1348,-245-6-619,-171 2-503,177 5 272,-174-2-260,0 1 0,-1 2 0,1 2 0,23 9-80,-56-16 16,0 0 0,0 0 0,-1 0 0,1 1 0,0-1 0,-1 1 0,1 0 0,-1 0 0,0 0 0,1 0 0,-1 0 0,0 1 0,0 0-16,-1-2-152,0 0 1,0 1-1,-1-1 0,1 0 1,0 1-1,-1-1 1,0 1-1,1-1 1,-1 1-1,0-1 0,0 1 1,1-1-1,-1 1 1,0-1-1,-1 0 0,1 1 1,0-1-1,0 1 1,-1-1-1,1 1 1,0-1-1,-1 1 0,0-1 1,1 0-1,-1 1 1,0-1-1,0 0 0,1 0 1,-1 0 151,-2 2-494,1-1 0,0 0 0,-1 1 0,1-1 1,-1 0-1,0-1 0,1 1 0,-1 0 0,-1-1 494,-24 9-3119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32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13 8804,'0'0'1601,"0"0"-94,0 0-13,0 0-507,0 0-434,0 0-351,-3-13 943,-2 16-857,0 1-3564,1-4-3178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50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7700,'0'0'1149,"0"0"-1199,22 4 84,3 0 50,123 19 697,38-12 357,14 1-603,-156-7-391,-1 2 0,0 2 0,21 8-144,-56-15-98,34 14 544,-41-15-511,1-1 0,-1 1 0,1 0 0,-1 0 0,0 0 0,1 0 0,-1 0 1,0 0-1,0 0 0,0 0 0,0 0 0,0 0 0,0 1 0,0-1 0,0 0 0,0 1 1,-1-1-1,1 1 0,-1-1 0,1 1 0,-1-1 0,1 1 0,-1 1 65,1 0-1025,-1-2 771,0 0 0,0 0-1,0 0 1,1-1-1,-1 1 1,0 0-1,0 0 1,0 0 0,0 0-1,0 0 1,-1 0-1,1 0 1,0-1-1,0 1 1,-1 0 0,1 0-1,0 0 1,-1 0-1,1-1 1,-1 1-1,1 0 1,-1 0 0,1-1-1,-1 1 1,0 0-1,1-1 1,-1 1 254,-20 8-2044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54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27 5042,'0'0'1246,"0"0"-427,0 0 83,0 0 243,0 0-233,0 0-240,-3-4-208,-14-18 105,17 21-417,0 1-102,-1 0-20,0 0-9,0 0 14,1 0 18,0 0 1,13 10 3007,18 13-3310,89 87 279,17 14 27,-111-104-50,0-1 1,0-2-1,2 0 1,25 10-8,-45-25-2011,-8-2 1727,0 0 1,1 0 0,-1 1 0,1-1 0,-1 0 0,1 0 0,-1 0 0,1 0 0,-1 0 0,0 1-1,1-1 1,-1 0 0,0 0 0,1 1 0,-1-1 0,1 0 0,-1 0 0,0 1 0,0-1 0,1 0-1,-1 1 1,0-1 0,1 1 0,-1-1 0,0 0 0,0 1 0,0-1 0,0 1 0,1-1 0,-1 1-1,0-1 1,0 0 0,0 1 0,0-1 0,0 1 0,0-1 283,-1 1-1427,-1-1 458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54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0 479 7732,'0'0'888,"0"0"329,0 0-756,0 0-338,0 0-51,0 0 181,11-15 187,3-3-319,-1 1-1,2 1 0,0 1 0,1 0 0,1 0 0,0 2 0,7-4-120,137-88 331,-4 2 80,17-1-411,-166 100 21,0 0 0,0 1 0,0-1 0,1 2 0,-1-1 1,6 0-22,15 0-3630,-29 5-2192,0 8 2378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56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8276,'0'0'1761,"0"0"-1761,0 0-321,0 0 321,0 0 0,156 0 64,-106 0-48,-3 0 65,-12 11-81,-12 9-1297,-16 5-3201,-7-14 1328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56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9396,'0'0'1377,"0"0"-1377,0 0-608,0 0 608,0 0 16,0 0 32,184 22 0,-117-13-48,-5-2-3458,-47-5-1568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56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70 208,'0'0'6574,"0"0"-4776,0 0-1542,0 0-264,17-11-19,-17 11 27,28-17-24,23-11 24,-45 25 2,0 1-1,0 0 0,0 0 1,0 1-1,1 0 0,-1 0 0,0 0 1,1 1-1,-1 0 0,1 0 1,-1 0-1,5 2-1,-1-1 6,-7-1-2,0 1 1,1-1-1,-1 1 1,0 0-1,0 0 1,0 0 0,0 1-1,0-1 1,0 1-1,0-1 1,0 1-1,-1 0 1,1 0-1,-1 1 1,1-1 0,-1 0-1,0 1 1,0-1-1,0 1 1,0 0-1,0 0 1,-1 0-1,1-1 1,-1 2-5,1 0 11,-1 0 0,1 1-1,-1-1 1,0 0 0,0 1 0,-1-1 0,0 1 0,0-1-1,0 0 1,0 1 0,0-1 0,-1 1 0,0-1 0,0 0-1,0 1 1,0-1 0,-1 0 0,0 2-11,-4 2 27,1 1 0,-1-1-1,-1 0 1,1 0 0,-6 4-27,7-8 2,0 1-1,0 0 1,0 1 0,1-1-1,0 1 1,0 0 0,0 0-1,0 0 1,1 0 0,0 1-1,1-1 1,0 1 0,0 0-1,-1 5-1,2-4-18,0-1 0,1 0 0,0 0 0,0 0 0,1 1 0,0-1 0,0 0-1,1 0 1,0 0 0,0 0 0,0 0 0,1-1 0,0 1 0,3 4 18,8 10 17,-3-6-46,-1 1 0,7 15 29,-15-26 23,0 0 0,0 0 0,0 0-1,-1 0 1,1 1 0,-1-1-1,-1 0 1,1 1 0,-1-1-1,0 1 1,0-1 0,-1 1-23,1-4 97,-1 0-1,1 0 1,-1-1 0,0 1 0,0 0-1,0-1 1,0 1 0,0 0-1,0-1 1,0 1 0,0-1 0,-1 0-1,1 1 1,-1-1 0,1 0 0,-1 0-1,1 0 1,-2 1-97,-37 17 1061,20-10-736,5-1-218,-1 0 0,1 2 0,1 0 0,0 1 1,0 0-1,1 1 0,-3 4-107,-25 35-3512,29-34-3595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51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8516,'0'0'59,"0"0"-182,22 7 107,-4-1 55,13 5 156,1-2 0,0-1 0,23 3-195,43-2 2853,96-2-2853,-93-6 1058,81 13-1058,-163-11 77,0 0 0,-1 1 0,1 1 0,-1 1-1,8 4-76,-25-9 9,0 0-1,-1-1 0,1 1 0,-1 0 0,0 0 0,1 0 1,-1 0-1,0-1 0,1 1 0,-1 0 0,0 0 1,0 0-1,0 0 0,0 0 0,0 0 0,0 0 0,0 0 1,0-1-1,0 1 0,0 1-8,-3 18-791,-6 6-3074,-8-8-1156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29:51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8916,'0'0'128,"0"0"-112,0 0-16,0 0 352,130 43 385,-71-34-225,3 0-16,3-3-160,-5 1-192,-1 0-48,-4 2-16,-8 0 80,-7 2-160,-40-4-2401,0 2-6499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0:02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11909,'0'0'641,"0"0"-641,0 0 0,0 0 80,142 103-16,-100-58 16,1-5-64,1-2 0,-4-6 80,-5-8-96,-8-10-704,-4-10-3875,-11-4-239,-12 0 2225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0:02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0 768,'0'0'6980,"0"0"-6228,0 0-688,0 0 256,-44 161 448,14-80-335,2-3-305,4 5-80,4 9-16,2-2-32,13-61-2738,5-9-3040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33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0 7507,'0'0'2834,"0"0"-977,0 0-1265,0 0-288,0 0-96,0 0-208,-57 175 128,47-117-96,5-2-16,-2-4 32,-3-8-48,2-6 0,-2-15-800,5-10-593,5-10-960,0-3-608,0 0-2690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0:05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6275,'0'0'7299,"0"0"-7027,0 0-192,0 0-16,0 0 96,144 0-95,-96 0 15,6 0-16,3 0-16,-4 11-48,-41-6-3074,-7 4-5042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0:06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298 0 10725,'0'0'296,"0"0"-211,0 0-5,0 0-2,25 0-25,113 0 91,-173 1-223,0 1-1,0 1 1,0 3-1,0 0 1,1 2 0,0 2-1,1 1 1,0 2-1,-25 13 80,52-22 53,0 0 0,0 1 0,0-1 0,0 1-1,0 0 1,1 1 0,0-1 0,1 1 0,-1 0 0,1 0-1,0 0 1,0 1 0,1 0 0,0 0 0,0-1-1,0 2 1,1-1 0,0 0 0,0 5-53,-2 16-12,1 1 0,2-1 0,1 1 0,2 16 12,-1 13 98,-1-31-96,-1-15-1,1 0 1,0 0-1,1 0 0,0 0 0,3 9-1,-4-20-485,0-11-3938,0 7 3504,0-17-2311,0-7 655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0:06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0 117 7908,'0'0'640,"0"0"657,169-41 671,-119 39-687,2-2-497,3-3-95,2-2-337,3-2-256,-1-3-64,-4 1 16,-13-1-48,-42 12-5058,0 2-3394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0:07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1164 228 112,'-22'-8'4909,"8"3"-4292,-10-5-225,0 2 0,-1 1 0,1 1 0,-1 1 0,-1 1 0,-2 0-392,-42 1 760,-42 4-760,86 1 154,0 0 1,0 2-1,0 1 0,1 1 1,-25 10-155,-1 4 66,0 2 0,1 2-1,1 2 1,2 3 0,1 2 0,1 1 0,-27 27-66,55-41 26,0 0-1,1 1 0,1 1 1,0 0-1,2 1 0,1 1 1,0 0-1,2 0 0,0 1 1,2 1-1,1 0 0,0 0 1,2 0-1,1 0 0,0 1 1,2 12-26,-2 18 42,3-1 0,2 0 1,2 0-1,10 47-42,-8-78 4,0-1 1,2 0-1,0 0 0,1 0 1,1-1-1,1 0 0,1-1 1,1-1-1,1 1 0,1-2 1,0 0-1,14 13-4,-8-12-7,1-2 0,1-1 0,0 0 0,1-2 0,0 0 0,1-2 0,1 0 0,0-2 0,1-1 0,0-1 0,19 3 7,1-1-32,0-3-1,0-2 1,1-2-1,0-2 1,0-2-1,19-4 33,-32 1 0,0-2 1,-1-2-1,0-1 1,0-1-1,-1-2 1,0-1-1,-1-2 0,0-1 1,-2-1-1,8-6 0,-10 4 98,-1-1-1,0-1 0,-2-1 0,-1-1 0,0-2 1,-2 0-1,0-1 0,-2-1 0,-1-1 1,10-22-98,-12 14 307,-1-1 0,-1 0 0,-3-1 0,-1-1 0,-1 0 1,-3 0-308,4-39 695,-4 1 0,-3-46-695,-4 77 98,-1 0-1,-2 0 1,-2 1-1,-2 0 1,-9-27-98,10 49 112,-1 1 0,-1 0-1,0 1 1,-2-1 0,0 2 0,-2 0 0,0 0 0,-1 2-1,-1-1 1,0 2 0,-18-15-112,22 22 22,-1 1 1,0 0-1,0 0 0,-1 2 1,0-1-1,-1 2 0,0 0 0,0 0 1,0 2-1,-1-1 0,1 2 1,-1 0-1,0 1 0,0 0 0,0 1 1,0 1-1,-10 1-22,20-1-85,1 1 0,-1-1 1,1 1-1,-1 1 0,1-1 0,-1 1 1,1-1-1,0 1 0,0 0 0,-1 1 1,2-1-1,-1 1 0,0 0 0,0 0 1,1 0-1,0 0 0,-1 0 0,1 1 85,0 1-573,0-1 0,0 1 0,0 0 0,1 0 0,0 0 0,0 0 0,0 1-1,1-1 1,0 0 0,-1 3 573,-3 32-6683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0:09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1473,'0'0'0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0:10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4802,'0'0'0,"0"0"-4146</inkml:trace>
  <inkml:trace contextRef="#ctx0" brushRef="#br0" timeOffset="1">241 0 4738,'0'0'0,"0"0"-2561,0 0 928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0:11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5442,'0'0'1905,"0"0"-1905,0 0-192,0 0 16,0 0 80,0 0 96,85 14 144,-43-5-144,-27-7-256,-5 2-6291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0:12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1777,'0'0'5330,"0"0"-5010,0 0-320,0 0-16,0 0-80,0 0-960,0 0-4435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0:21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0 48,'0'0'48,"0"0"-32,0 0-16,0 0 16,0 0-16,0 0 32,0 0-16,0 0 112,-127 0-48,117 0-64,5 0 16,3 0-32,-1 0-32,3 3-48,0-1-240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0:21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0 6995,'-79'92'787,"63"-74"-448,39-18 918,126 6-792,58 13-465,74 5 439,132-19 243,-315-5-281,126-11 236,-3-1-396,-110 8 629,31-8-870,-32 1 963,33 5-963,-135 6 24,37-1 150,0 2-1,0 2 0,0 2 0,22 7-173,-23-3 61,-1-2 0,1-1 0,0-3 0,0-1 0,1-2 0,17-4-61,-60 4-57,0 0 0,0 0 0,-1-1 0,1 1 0,0-1 0,-1 1 1,1-1-1,0 0 0,-1 1 0,1-1 0,-1 0 0,2-1 57,9-9-3415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33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0 227 6035,'0'0'413,"0"0"-165,0 0 49,0 0-156,24-13-29,76-37-67,-96 47-34,-1 2-1,1-1 0,0 0 0,-1 1 1,1-1-1,0 1 0,0 0 0,-1 1 0,1-1 1,0 1-1,0-1 0,0 1 0,0 0 1,3 1-11,5 0 67,52-1 50,-63 0-210,0-1-1,0 1 0,1 0 0,-1-1 0,0 1 0,0 0 0,0-1 0,0 1 0,0-1 0,0 0 0,0 1 1,0-1-1,0 0 0,-1 0 0,1 0 0,0 1 0,0-1 0,-1 0 0,1 0 0,0 0 0,-1 0 0,1 0 1,-1 0-1,1 0 0,-1 0 0,0-1 0,1 1 0,-1-1 94,7-38-1900,-6 31 1545,2-40 235,-3 28 3454,0 13-799,-2 8 111,2 0-2554,0 0 0,-1 0-1,1 0 1,-1 0 0,1-1 0,0 1 0,-1 0 0,1 0 0,-1 0-1,1 0 1,0 0 0,-1 0 0,1 0 0,-1 1 0,1-1-1,0 0 1,-1 0 0,1 0 0,0 0 0,-1 0 0,1 1-1,0-1 1,-1 0 0,1 0 0,0 1 0,-1-1 0,1 0 0,0 0-1,-1 1 1,1-1 0,0 1-92,-8 30 54,2 1 1,1 1-1,1-1 1,2 1-1,1 1-54,-1 9 35,2-39-166,-8 171 374,7-97-6897,1-78 1329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0:23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9012,'0'0'275,"0"0"-347,30 0 19,366 13 711,-88-8 379,-35-1 1133,174 27-2170,-186 11 510,55 24-510,-246-55 132,-39-9-3233,-31-2-5450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0:36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1 135 368,'0'0'2140,"0"0"3977,0 0-3580,0 0-1824,14 1-657,352 3 561,-240-5-535,-122 1-93,9 1-70,-1-2 1,1 0 0,0 0-1,3-2 81,-14 3-244,1-1 0,-1 1 0,0-1-1,0 0 1,1 1 0,-1-1 0,0 0 0,0 0-1,0 0 1,0-1 0,0 1 0,0-1 0,0 1-1,-1-1 1,1 1 0,-1-1 0,1 0 0,-1 0-1,1 0 1,-1 0 0,0 0 0,0 0 0,0 0-1,0 0 1,0-2 244,1-4-775,-2 0-1,1 1 1,-1-1-1,0 0 1,-1 1-1,-1-5 776,-6-25-1187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0:36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13 48,'0'0'5018,"0"0"-2691,0 0-1639,0 0-707,-4-3-159,-9-6 150,17 8 362,-1 3-210,1 0 1,-1-1-1,1 1 1,-1 0-1,0 1 1,0-1-1,0 0 1,1 2-125,0 0 117,0 0 1,0 0 0,-1 1 0,0-1 0,0 1 0,0 0 0,-1 0 0,1 0 0,-1 0 0,0 0 0,-1 0 0,1 1 0,-1-1 0,0 1-118,1 11 441,-1 0 1,0 0-1,-2 15-441,0-19 95,0-4-14,-1-1 0,1-1 0,-2 1 0,1 0-1,-1 0 1,0-1 0,-1 1 0,1-1 0,-2 0-1,1 0 1,-3 2-81,-15 27-1052,20-30 97,-1 0-1,1-1 1,0 1-1,0 0 0,-1 4 956,3-7-5282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1:08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7876,'0'0'1627,"0"0"-821,0 0-596,0 0-202,0 0 22,0 0 47,32 3 46,-1 1-72,43 4 394,66-3-445,2286-5 3039,-2368 0-3693,-46 0-2691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1:15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1 5747,'0'0'1462,"0"0"-1025,0 0-287,0 0 236,0 0 263,3 0-166,-2 0-354,0 0 0,-1 0 1,1 0-1,0 0 1,-1 0-1,1 1 1,0-1-1,-1 0 0,1 0 1,0 1-1,-1-1 1,1 1-1,-1-1 1,1 0-1,0 1 0,-1-1 1,1 1-1,-1-1 1,0 1-1,1 0 1,-1-1-1,1 1 0,-1-1 1,0 1-1,1 0 1,-1-1-1,0 1 1,0 0-1,1-1 0,-1 1 1,0 0-1,0-1 1,0 1-1,0 0 1,0 0-1,0-1 0,0 1 1,0 0-130,0 40-463,-1-21 842,3 327-189,-3 316-105,-9-531-9,-7-1 1,-32 126-77,15-82 41,33-172-728,-3 18 1843,3-15-3647,0-5-3642,-3-6 2376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1:16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1 5939,'0'0'1739,"0"0"-501,-13 19-531,5-7-603,0 0-1,1 0 0,1 1 1,0 0-1,0 0 1,1 0-1,1 1 1,0-1-1,1 1 0,0 0 1,1 0-1,1 0 1,0 4-104,1 25 409,-1-6-68,1 0 0,1 0 0,3 0-1,1 0 1,2-1 0,2 6-341,-1-17 124,1-1-1,1 1 1,1-1 0,1-1-1,1 0 1,7 8-124,-14-23 25,0 1 0,1-1 0,0-1 0,0 1 1,1-1-1,0-1 0,0 0 0,1 0 0,-1 0 0,1-1 0,0 0 0,1-1 0,-1 0 0,1 0 0,0-1 1,0 0-1,9 0-25,-8-1 10,1 0 0,1-1 1,-1-1-1,0 0 0,0 0 1,0-1-1,0-1 1,0 0-1,0-1 0,-1 0 1,1-1-1,-1 0 0,0-1 1,0 0-1,0 0 0,-1-1 1,10-8-11,8-8-59,-1-2 0,-1 0 1,-1-2-1,-1-1 0,-2-1 1,0-1-1,-1-3 59,-18 28-481,-1-1-1,0 1 1,0 0 0,0-1 0,-1 1 0,1-1-1,-1 1 1,0-2 481,2-22-9161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1:17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1 8164,'0'0'1286,"0"0"-561,0 0-373,0 0 177,0 0 562,0 0 8,-2 32-333,-9 411 98,12-324-624,-6-1 0,-16 96-240,-1-92 221,-19 127 135,31-169-344,4 1 0,3 7-12,3-34-874,0-19-4919,-3-34 1250,-4-1 3812,7 0 175,-12 0-1896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1:17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6275,'-1'23'1088,"1"0"-954,0 133 1452,2-125-892,0 0 0,3 0 0,0 0 0,5 12-694,-5-28 285,0 0 1,1 0-1,0-1 0,2 1 1,-1-2-1,2 1 0,8 10-285,-12-18 44,0 0 0,1 0-1,0-1 1,0 1-1,0-1 1,1 0-1,-1-1 1,1 0-1,0 0 1,0 0 0,1-1-1,-1 0 1,1-1-1,0 0 1,-1 0-1,3 0-43,4 1 14,0-2-1,0 0 0,-1 0 0,1-1 0,0-1 0,0-1 1,0 0-1,0 0 0,-1-1 0,1-1 0,-1 0 1,0-1-1,0-1 0,-1 0 0,0 0 0,0-1 0,1-1-13,7-8-203,-1 0 0,0-1 0,-1-1-1,-1-1 1,-1 0 0,-1-1-1,0-1 1,-2 0 0,0-1 0,4-11 203,-12 8-4597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 3185,'0'0'4696,"0"0"-2986,0 0-926,0 0 156,0 0 73,0 37-127,0 7-644,-3 181 661,-20 78-562,19-419-920,2 15 485,1-3-1167,5-25 1261,-3 120-62,0-1 1,1 0-1,0 1 0,0-1 1,1 1-1,0 0 0,0 0 1,4-7 61,-5 13-32,0 0 1,0 0 0,0 0-1,0 1 1,0-1 0,1 0-1,-1 1 1,1-1-1,0 1 1,0 0 0,0 0-1,0 0 1,0 0 0,0 1-1,0-1 1,1 1-1,-1 0 1,1 0 0,-1 0-1,1 0 1,-1 1 0,1-1-1,-1 1 1,4 0 31,12 0-69,-11-1 85,0 0 0,-1 1 0,1 0 0,-1 1 0,1 0 0,0 0 0,-1 0 0,1 1 0,-1 0 0,0 0 0,0 1 0,0 0 0,0 0 0,0 1 0,2 2-16,-7-5-1,5 5 31,1 0 0,-2 0 0,1 0 0,-1 1 0,2 2-30,-6-7 18,-1 0 1,0-1-1,0 1 0,0 0 0,0 0 0,0-1 0,0 1 1,0 0-1,-1 0 0,1 0 0,-1 0 0,1 0 1,-1 0-1,0 1 0,0-1 0,0 0 0,0 0 0,0 0 1,0 0-1,0 0 0,-1 0 0,1 0 0,-1 0 0,0 0 1,0 0-1,1 0 0,-2 1-18,-1 1 21,-1 0-1,0 0 1,0 0-1,0 0 1,0 0-1,-1-1 1,1 0 0,-1 0-1,0 0 1,0-1-1,0 1-20,-62 24 653,60-24-470,-100 30 1044,107-33-1366,0 0 1,-1 0-1,1 0 0,0 1 0,0-1 1,0 0-1,-1 0 0,1 0 0,0 0 1,0 1-1,0-1 0,-1 0 1,1 0-1,0 0 0,0 1 0,0-1 1,0 0-1,0 0 0,0 1 0,-1-1 1,1 0-1,0 0 0,0 1 1,0-1-1,0 0 0,0 0 0,0 1 1,0-1-1,0 0 0,0 0 0,0 1 1,0-1-1,0 0 0,0 1 0,1-1 1,-1 0-1,0 0 0,0 0 1,0 1-1,0-1 0,0 0 0,0 0 1,1 1-1,-1-1 0,0 0 0,0 0 1,0 0-1,0 1 0,1-1 1,-1 0-1,0 0 0,0 0 0,1 0 1,-1 0-1,0 0 0,0 0 0,1 1 139,8 0-3190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1 9861,'0'0'1043,"0"0"-718,1 25-223,2 11 0,1 24 852,-2 23-954,-2-66 150,0 0 1,-1 1-1,-1-1 1,0 0-1,-2 0 0,0 0 1,0 0-1,-6 10-150,10-27-32,0-1-1,0 1 1,0 0 0,0-1-1,0 1 1,0 0-1,0-1 1,0 1-1,-1 0 1,1-1-1,0 1 1,0 0 0,0 0-1,-1-1 1,1 1-1,0 0 1,0 0-1,-1-1 1,1 1 0,0 0-1,-1 0 1,1 0-1,0 0 1,0-1-1,-1 1 1,1 0 0,0 0-1,-1 0 1,1 0-1,0 0 1,-1 0-1,1 0 1,0 0 0,-1 0-1,1 0 1,0 0-1,-1 0 1,1 0-1,-1 0 1,1 0 0,0 0-1,0 1 1,-1-1-1,1 0 1,0 0-1,-1 0 1,1 0 0,0 1-1,0-1 1,-1 0-1,1 0 1,0 0-1,0 1 1,-1-1 0,1 0-1,0 1 1,0-1-1,0 0 1,-1 0-1,1 1 1,0-1 0,0 0-1,0 1 1,0-1-1,0 0 1,0 1-1,0-1 1,0 0 0,0 1 31,-9-31-2292,8 26 2118,-54-206-6932,31 130 5938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34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679 54 8196,'0'0'803,"-22"-9"-56,2 0-467,8 3-62,0 1 0,-1 0 1,1 0-1,-1 1 0,0 1 0,-1 1 1,1-1-1,0 2 0,-1 0 0,-7 1-218,5 1 122,0 2-1,0 0 1,0 0-1,0 2 0,0 0 1,1 1-1,0 0 1,0 1-1,1 1 1,0 0-1,0 1 1,1 1-1,0 0 0,0 1-121,-11 11 83,0 1-1,1 1 0,2 1 0,1 1 0,0 0 0,-7 18-82,10-14 36,2 2 0,1-1 1,1 2-1,2 0 0,2 0 0,0 1 0,3 0 0,1 0 0,1 1 0,2 0 1,1 0-1,2-1 0,4 25-36,-2-37 10,1 1 0,2-1 0,0-1 0,1 1 0,1-1 1,1-1-1,1 1 0,1-1 0,0-1 0,2 0 0,0-1 0,1 0 1,1-1-1,0-1 0,11 9-10,-5-6 9,1-1-1,1-1 1,1-1 0,0-1-1,1-1 1,0-1 0,1-2-1,0 0 1,1-2 0,0 0-1,1-2 1,6 0-9,4-2-8,1-1 0,0-1 0,0-3 0,28-2 8,-47 0-4,1-1 1,-1-1-1,0 0 1,0-1-1,-1-2 1,1 0-1,-1-1 0,-1 0 1,14-10 3,-7 1 23,-2-1 0,0-1-1,0-2 1,-2 0 0,-1-1 0,-1-1 0,0-1 0,-2-1-1,-1 0 1,-1-1 0,-1-1 0,-2 0 0,8-24-23,-5 9 66,-2-2 1,-2 1 0,-2-2-1,-2 1 1,-2-1-1,-2 0 1,-2 0 0,-4-39-67,1 68 132,-1-1 1,0 1 0,-1 0 0,-1 0 0,-1 1 0,0-1 0,-1 1 0,0 1-1,-2-1 1,1 1 0,-2 1 0,0-1 0,0 2 0,-2 0 0,1 0 0,-5-2-133,4 2 70,-2 1 0,0 1 0,0 0 0,-1 1 0,0 1 0,0 0 0,-1 1 0,0 1 0,0 0 1,0 1-1,-1 1 0,0 1 0,0 0 0,0 1 0,-11 0-70,28 2-9,0 0 0,0 0-1,0 0 1,0 0 0,0 0 0,0 0-1,0 0 1,-1 0 0,1 0 0,0 0-1,0 0 1,0 0 0,0 0 0,0 0-1,0 0 1,0 0 0,-1 0 0,1 0-1,0 1 1,0-1 0,0 0 0,0 0 0,0 0-1,0 0 1,0 0 0,0 0 0,0 0-1,0 0 1,0 0 0,0 0 0,-1 1-1,1-1 1,0 0 0,0 0 0,0 0-1,0 0 1,0 0 0,0 0 0,0 0-1,0 1 1,0-1 0,0 0 0,0 0-1,0 0 1,0 0 0,0 0 0,0 0-1,0 0 1,0 1 0,1-1 0,-1 0-1,0 0 1,0 0 0,0 0 0,0 0 0,0 0 8,0 4-574,1-1 0,0 0 0,-1 0-1,1 0 1,1 1 0,-1-1-1,0 0 1,1 0 0,-1-1-1,1 1 1,0 0 0,0 0-1,0-1 1,2 2 575,19 27-8945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181 185 3874,'-151'-126'3132,"121"101"-1342,30 25-648,0 0 224,0 0-6,4-1-1214,1-1 0,-1 1 0,1 0-1,0 0 1,-1 1 0,1-1-1,-1 1 1,1 0 0,2 1-146,3-2 292,110-10 1352,-36 2-940,37 3-704,-120 6-29,0 0 1,-1 0 0,1 0-1,0 0 1,-1 0 0,1 0 0,0 0-1,-1 0 1,1 0 0,0 1 0,-1-1-1,1 0 1,0 0 0,-1 1-1,1-1 1,-1 0 0,1 1 0,0-1-1,-1 1 1,1-1 0,-1 1-1,1-1 1,-1 1 0,1-1 28,1 13-4913,-2 1-2525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1000 290 7427,'0'0'1756,"0"0"-886,0 0-99,0 0 10,0 0-74,0 0 131,-25-11-128,-127-51 456,112 45-708,-1 2 0,0 1 0,-1 3 0,-35-6-458,45 15 260,-1 1 0,-21 2-260,-1 0 46,42 0-36,1 1-1,-1 0 1,1 0 0,0 1-1,0 1 1,0 0 0,0 0 0,1 2-1,-1-1 1,1 1 0,1 1-1,-1 0 1,-9 8-10,3-1 13,1 1 0,0 1 0,1 0-1,0 1 1,2 0 0,0 1 0,-6 12-13,3 1-7,1-1 1,1 2-1,2 0 0,2 0 1,1 1-1,1 1 0,-1 16 7,0 31-27,3 0 0,4 48 27,2-110-9,2 0 1,0-1-1,1 1 0,1-1 1,1 0-1,0 0 1,1 0-1,1-1 0,1 1 1,1-2-1,0 1 1,1-1-1,0-1 0,3 2 9,3 2-16,1 0-1,0-1 1,1-1-1,1-1 1,1-1-1,0 0 1,1-1-1,0-2 1,1 0-1,13 4 17,8 2-28,1-2-1,0-2 0,0-2 1,2-2-1,-1-2 0,1-2 0,0-2 1,18-1 28,-36-3-20,2 0 10,-1-1-1,13-2 11,-32 1-4,0 1 0,-1-2 0,0 1 0,1-1 0,-1-1 0,0 0 0,-1 0 0,1 0-1,2-3 5,6-5-1,0-1 0,-1 0 0,0-1 0,-1-1 0,0-1 0,-2 0 0,0 0 0,0-2 0,5-11 1,-4 3-48,-1 0 1,-1-1-1,-2-1 0,-1 1 1,-1-2-1,2-13 48,0-14-142,-3 1 1,-2-1-1,-3-3 142,-5-162-427,1 180 395,-2 0-1,-2 0 1,-1 1 0,-3 0-1,-6-19 33,7 34 82,-1-1-1,-1 1 1,-1 1 0,-1 0-1,-1 1 1,-1 0 0,-1 1-1,-17-17-81,24 30 150,0 0 0,-1 1 0,0 0 0,0 1 1,-1 0-1,0 0 0,0 1 0,0 1 0,-1 0 0,0 0 0,0 1 0,0 1 0,-5-1-150,-19-1 293,0 1-1,-1 1 0,-31 3-292,62 0 5,5 0-218,1 4-924,0 13-1208,0-3-2019,0 2-1354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10 121 10565,'0'0'2110,"0"0"-1293,0 0-799,0 0-52,-1 16 63,-7 321 38,7-261-1316,1-75 545,4-7 125,31-69 630,-2-2 0,-4-1-1,3-25-50,-5 21-46,-23 69 41,0 1-1,0 0 1,1 0-1,1 0 0,0 0 1,1 1-1,0 0 0,1 1 1,5-7 5,1 10-340,-11 6-3021,-3 1-640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107 130 9909,'0'0'2016,"0"0"-1599,0 0-372,0 24 99,0 81-32,0-85-94,-2 0 0,0-1 1,-2 1-1,0 0 0,-1-1 0,-1 0 0,0 0 0,-2 0 0,0-1 0,-1-1 1,-1 1-19,1-1 11,6-10-144,-12 22 409,9-24-643,3-16-988,3-14 1335,1 0 1,1-1 0,1 1 0,1 1 0,2-1 0,0 1 0,2-1 19,8-20 60,-6 11-61,3 0-1,0 1 1,3 0 0,0 2-1,14-20 2,-25 46 5,-1-1-1,1 1 1,0 0-1,0 0 0,1 0 1,-1 1-1,1 0 1,0 0-1,1 0 0,-1 1 1,0 0-1,1 0 0,0 0 1,-1 1-1,1 0 1,1 1-5,14-3 158,1 1 0,-1 1 0,1 1 0,7 2-158,-18-1 106,-10 0-83,0 0 1,0 0-1,0 0 0,0 0 1,-1 1-1,1-1 0,0 1 1,0 0-1,0-1 0,-1 1 1,1 0-1,0 0 0,-1 0 1,1 0-1,-1 0 0,1 0 1,-1 1-1,1-1 0,-1 1 1,0-1-24,2 3 28,-1-1 0,0 1 0,0-1 0,0 1 1,-1 0-1,1 0 0,-1 0 0,0 0 0,1 3-28,-1 3 140,0 1-1,0-1 1,0 1-1,-2 0 1,1-1-1,-1 1 1,-2 5-140,1-10 55,0-1 0,0 0 0,-1 0 0,0 0 0,0 0 1,0-1-1,0 1 0,-1-1 0,0 0 0,0 0 0,0 0 1,0 0-1,0-1 0,-1 1 0,0-1 0,0-1 0,0 1 0,0-1 1,0 1-1,-1-1-55,-12 5 243,1-1 1,-1-1 0,1 0-1,-1-1 1,-15 1-244,-22-1 1012,0-3 1,-1-2-1013,-11 0 885,66 1-1325,1 0-1377,3 0-1390,11 0-1456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1214 271 5779,'0'0'3348,"0"0"-1702,0 0-595,0 0 14,0 0 50,0 0-198,-16-7-380,6 3-538,-50-22 1576,-18-3-1575,2 8 476,-1 2 1,-1 4-1,0 4 1,-13 2-477,-317-3 175,400 12-175,0 0 1,0 1-1,0 0 0,0 0 1,0 1-1,0 0 1,0 1-1,0 0 0,1 0 1,0 0-1,-1 1 0,1 0 1,0 0-1,-4 5 0,2-2 1,1 1 0,0 0 0,1 1 0,0-1 0,0 2 0,1-1-1,0 1 1,1-1 0,-5 12-1,0 7 2,1 0-1,1 1 1,1 0-1,1 1 1,2 0-1,1-1 1,2 16-2,0 220-62,1-254 55,1 0 0,0 0-1,1 0 1,0-1-1,1 1 1,0 0 0,0-1-1,1 0 1,1 0-1,0 0 1,2 3 7,2 1-9,1 0-1,0-1 1,1 0 0,1 0-1,0-1 1,0-1 0,2 1 9,17 11-22,0-2-1,2-1 1,1-1 0,0-2 0,1-2-1,9 2 23,-17-7-16,2-1-1,-1-1 0,1-2 0,1-1 1,-1-1-1,1-2 0,-1 0 0,3-3 17,-7 0-16,-1-1 0,-1-1 0,1-2-1,0 0 1,-1-2 0,0 0 0,0-1 0,-1-2-1,0 0 1,0-2 16,11-7-35,0-3 1,-1 0-1,-2-2 0,0-2 0,-2 0 0,0-2 1,-2-1-1,1-4 35,-9 10-2,-2-2 0,0 0-1,-2-1 1,0 0 0,-2-1 0,-1 0 0,-1-1 0,-1 0 0,-2-1 0,-1 0 0,-1 0 2,1-35 44,-3 0 0,-3-6-44,0 64 0,0-13 21,-1 0 0,-1 0 1,-1 0-1,0 0 0,-1 0 1,-1 1-1,-6-14-21,5 19 25,0 0-1,-1 0 1,0 0-1,-1 1 1,0 0-1,-1 1 1,-1 0-1,0 0 1,0 1 0,-7-5-25,10 9 60,-1 0 0,0 1 0,0 0 0,-1 1 0,1-1 0,-1 2 0,0-1 0,0 1 0,0 1 0,-6-2-60,-8 1 72,0 0 0,-1 2 0,-14 1-72,36 0-71,-1 0-1,1 0 1,-1 0-1,1 0 1,-1 1 0,1 0-1,0-1 1,-1 1 0,1 0-1,0 0 1,-1 0 0,1 0-1,0 1 1,0-1-1,0 1 1,0-1 0,0 1-1,0 0 1,0-1 0,1 1-1,-1 0 1,0 2 71,-3 3-874,1 2-1,0-1 1,1 0-1,-1 1 1,0 6 874,0-4-1512,-5 16-4720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14 214 7844,'0'0'1710,"0"0"-424,0 0-438,0 0 14,0 0 101,0 0-256,-3 3-440,-5 7-3,5-8-64,3-2 37,0 0 174,0 0-224,0 0-51,11 4 152,16 4-45,0-2 1,1-1-1,0-1 0,28 1-243,119-5 881,-78-2-707,14-4-135,1-4 1,-1-6 0,3-5-40,65-10 3,222-14 81,-47 6-58,-200 21-18,20-10 16,-130 16-1,-34 9-19,0 0 1,0 0-1,0 1 1,0 0-1,9 1-4,122-14 72,-58 12 78,-82 3-172,-1 0 49,12 0-297,-8 0-2779,0 0-1873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16 8612,'0'0'3372,"0"0"-1454,0 0-730,0 0-241,0 0-94,0 0-228,-6-3-241,-17-8-61,23 11-316,0-1 0,0 1 0,-1 0 0,1 0 0,0 0 0,0 0 1,0 0-1,-1 0 0,1 0 0,0-1 0,0 1 0,0 0 0,-1 0 0,1 0 1,0 0-1,0 0 0,-1 0 0,1 0 0,0 0 0,0 0 0,-1 0 1,1 0-1,0 1 0,0-1 0,0 0 0,-1 0 0,1 0 0,0 0 0,0 0 1,0 0-1,-1 0 0,1 0 0,0 1 0,0-1 0,0 0 0,0 0 0,-1 0 1,1 1-1,0-1 0,0 0 0,0 0 0,0 0 0,0 1 0,0-1 0,0 0 1,0 0-1,-1 0 0,1 1 0,0-1 0,0 0 0,0 0 0,0 1 0,0-1 1,0 0-1,0 0 0,0 0 0,0 1 0,1-1 0,-1 0 0,0 0 1,0 1-8,-4 22 118,-24 166 382,-37 117-500,58-277-205,0 1 0,0 19 205,4-4-3645,3-43 1143,0-1-927,0-11 2024,-2-94-1930,2-89 3983,0 189-456,0 1 0,1-1 0,0 0 1,0 1-1,0-1 0,0 0 0,0 1 0,1-1 0,0 1 0,-1 0 0,1-1 0,0 1 1,1 0-1,-1 0 0,1 1 0,-1-1 0,1 0 0,0 1 0,0-1 0,0 1 0,0 0 1,0 0-1,1 0 0,-1 1 0,0-1 0,1 1 0,-1 0 0,1 0 0,0 0-192,15-4 455,0 2 0,0 0 0,0 1 0,0 1-1,6 1-454,-3-1 73,36-1 133,-13-1-85,0 2 0,0 2 0,12 3-121,-14 4-3162,-43-9 3062,1 1 1,-1-1-1,1 1 0,-1-1 0,1 0 1,-1 1-1,0-1 0,1 0 0,-1 1 0,0-1 1,1 0-1,-1 0 0,0 1 0,0-1 1,0 0-1,0 0 0,0 1 0,1-1 1,-2 0-1,1 0 0,0 0 0,0 1 0,0-1 1,0 0-1,0 0 0,-1 0 100,1-5-389,0-140-2973,0 81 11068,0 64-6223,0 1-386,0 0-457,0 0-317,0 0-75,0 0 37,0 3 188,-4 89 318,-4 0 0,-6 13-791,-1-1-78,3 49 78,12-39-2099,0-112-92,0-2-1261,0-3-531,3-9-723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0 7347,'0'0'2914,"0"0"-2738,0 0-32,0 0 464,0 0 1217,0 0-1009,37 160-287,-40-85-305,-17 0-96,0-9-48,3-6-32,4-5-48,6-16 0,0-6-288,7-12-1025,0-9-928,0-12-48,0 0-2065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7956,'0'0'1504,"0"0"-850,0 0-6,0 0 214,0 0 133,15 8 78,-11-6-1004,9 5 139,0 1-1,-1 0 1,0 1 0,0 0-1,-1 1 1,0 1 0,8 10-208,13 14 137,0-2-1,2-1 1,2-1-1,1-2 1,3 0-137,-27-19-531,11 6-953,-6-12-8053,-18-4 5575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7347,'0'0'2730,"0"0"-604,0 0-301,0 0-729,0 0-450,1 1-337,1 10 1,0 151 1404,-9 39-1714,2-71-1391,2 0-3918,3-130-2076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5:56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1 0,'0'0'1745,"0"0"5122,-147 145-6771,120-82 192,9 2 288,13-2 65,5-10-305,15-6-336,35-15-16,15-17-48,9-15-1713,1 0-1873,-48-20 209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35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9460,'0'0'2663,"0"0"-1799,0 0-485,0 0 221,0 0-23,0 0-236,0 30-93,0 192-16,-1-171-248,-1-30-158,2 0-1,0 0 1,1 0-1,2-1 1,1 10 174,-4-29-154,1 0 0,-1 0 0,0 1 0,1-1 0,-1 0 0,1 0 0,-1 0 0,1 1 0,0-1 0,-1 0 0,1 0 0,0 0 0,0 0 0,0 0 0,0-1 0,0 1 0,1 1 154,-2-2-187,1 0 0,0 1-1,-1-1 1,1 0-1,0 0 1,-1 0-1,1 0 1,0 0 0,0 0-1,-1 0 1,1 0-1,0 0 1,-1 0 0,1 0-1,0-1 1,0 1-1,-1 0 1,1 0 0,-1-1-1,1 1 1,0 0-1,0-1 188,1-1-324,1 0 0,0 0 0,-1-1-1,1 1 1,-1-1 0,0 0 0,0 1-1,0-1 1,0 0 0,1-2 324,9-23-112,-7 17 491,0-1 0,1 1 1,0 0-1,2 0-379,-6 7 133,0 1 1,1 0-1,0 1 0,-1-1 1,1 0-1,0 1 1,0-1-1,1 1 1,-1 0-1,0 0 1,1 0-1,0 1 1,-1-1-1,1 1 1,0 0-134,16-3 172,-1 1 0,0 1 1,1 0-1,1 2-172,34-3 183,-52 2-303,0 1 1,0-1-1,0 0 0,0 0 0,0 0 1,-1 0-1,1-1 0,0 1 0,-1-1 1,1 0-1,-1 1 0,0-1 1,1 0-1,-1-1 0,0 1 0,0 0 1,0 0-1,0-1 0,-1 1 1,1-1-1,-1 0 0,0 1 0,1-1 1,-1 0-1,0 0 0,-1 0 0,1 0 1,0 0 119,2-14-1039,0 1-1,-1-1 1,-1 0 0,0-11 1039,-1 13-150,2-3 463,-1-33-633,-1 49 807,-1 0 0,1-1 0,0 1 0,-1-1 0,1 1 0,-1 0 0,0 0 0,0-1 0,0 1 0,-1-1-487,-8-3 4616,9 6-4560,1 0 0,0 0 0,0 0 1,-1-1-1,1 1 0,0 0 1,0 0-1,-1 0 0,1 0 0,0 0 1,-1 0-1,1 0 0,0 1 1,0-1-1,-1 0 0,1 0 1,0 0-1,0 0 0,-1 0 0,1 0 1,0 0-1,0 0 0,-1 1 1,1-1-1,0 0 0,0 0 1,-1 0-1,1 1 0,0-1 0,0 0 1,0 0-1,0 1 0,0-1 1,-1 0-1,1 0 0,0 1 1,0-1-1,0 0 0,0 0 0,0 1 1,0-1-1,0 0 0,0 0 1,0 1-1,0-1 0,0 0 1,0 1-1,0-1 0,0 0-56,-1 110 117,3 143-18,-2-246-654,1 1-1,0 0 1,1-1-1,1 8 556,10 12-6347,-12-26 3490,-1-1 1069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1747 148 2961,'0'0'5531,"0"0"-3957,0 0-1011,0 0 149,0 0-48,-10-3-31,-9-2-58,0 1 1,-1 1 0,0 1-1,-11 1-575,17 0 278,0-1-1,0-1 1,0 0-1,0 0 1,0-2-1,1 0 0,0 0 1,-6-4-278,3 2 172,0 0 1,0 1-1,-1 1 0,0 1 1,-3 0-173,-525-53 899,267 53-520,192 4-321,57 1-67,1 1-1,0 1 1,0 2-1,0 1 1,1 1-1,0 1 1,-5 3 9,19-5-8,0 0 1,0 2-1,0-1 1,1 2-1,0 0 1,0 0-1,1 1 1,1 0 0,-1 1-1,2 0 1,-1 1-1,-3 8 8,-3 4-3,2 0 0,0 1 1,2 1-1,1 1 0,1-1 0,1 3 3,2 4-8,1-1 1,1 1-1,3 0 0,0 0 1,2-1-1,1 6 8,0 14-13,0-39 10,1 1 0,0-1 0,0 0 0,2 0 0,-1-1 0,2 1 0,0-1 0,0 1 0,1-2 0,1 1 0,6 9 3,4 3-7,0-1 0,2 0 0,1-2 0,21 19 7,-17-19-11,2-2 1,0 0-1,2-2 1,-1-1-1,13 4 11,54 22-94,4-4 94,77 35-43,-106-38 50,-18-9-13,24 7 6,-57-26-7,0-1 0,1-1 0,0 0 1,0-1-1,0-2 0,4 1 7,17-1-96,-1-1 0,1-1 0,18-5 96,-44 3-65,1-1 0,0 0-1,-1-1 1,0 0-1,0-2 1,0 1 0,-1-2-1,0 0 1,0 0 0,11-9 65,5-7-208,-1-1 0,-1-1 1,-2-1-1,0-2 1,-2 0-1,-1-1 1,-1-2-1,-1 0 0,6-18 208,-6 9-1,-3-2 0,-2 0-1,-1 0 1,-2-2-1,-2 1 1,-2-2-1,1-27 2,-3-33 269,-5-31-269,-2 84 308,1 47-214,0-1 0,-1 1 0,0 0 0,0-1 0,0 1 0,0 0 1,-1 0-1,0 0 0,0 0 0,-1 0 0,1 0 0,-1 0 0,0 1 0,0-1 1,-1 1-1,1 0 0,-1 0 0,0 0 0,0 1 0,-3-2-94,-10-8 116,-2 2-1,0 0 0,0 1 1,-15-5-116,12 5-19,1 0 1,1-1 0,-1-2 18,13 5 103,0-1-853,2 5-2987,1 2-3589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31 5699,'0'0'2326,"0"0"-1141,0 0-284,0 0 145,0 0-72,0 0-248,-6-2-164,-1 0-336,-1-1 605,0 1 0,0 0 0,-1 0 0,1 1 0,-5 0-831,13-14 163,0 15-171,0 0 43,0 0 2,0 0 6,0 0-3,0 0 16,0 0-16,0 0-38,0 0 22,0 0 8,0 0 0,0 0 6,0 0 23,0 0 19,0 0 14,0 0 39,0 0 118,0 0-91,0 0-46,0 0-33,0 0 49,0 0-36,0 0-38,0 0 66,0 11-79,3 30 3,3 0 1,0-1-1,3 0 0,1 0 1,3-1-1,1 3-46,12 39 37,-14-49-23,1 0 1,2 0 0,1-2-1,6 8-14,-3-3-18,11 13 37,1-2 0,7 3-19,-12-14 5,24 27 6,-25-33-21,-2 1 1,1 4 9,1 3 34,-15-24-33,0 0 0,-2 1 0,6 12-1,0-3-11,-12-21 14,0 0 1,-1 1-1,1-1 0,-1 1 1,1 0-1,-1-1 1,0 1-1,0 0 0,0 0 1,0 0-1,-1 0 0,1 2-3,12 26-13,-8-7 397,-3-13-4383,-2-11-2657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9700,'0'0'1697,"0"0"-1193,0 0-354,0 0 370,0 0 206,0 0-190,1 2-351,0 0 0,0 0 0,0-1 0,1 1 0,-1 0 0,1 0 0,-1-1 0,1 1 0,1 1-185,29 15 536,-1 2-1,1 2-535,39 24 575,11 3-321,3-4 0,1-3 0,3-5-1,0-3 1,2-5 0,28 4-254,-112-32 1,182 42 45,0-9 1,16-7-47,-141-21 32,-1 2 0,0 3 0,46 15-32,84 27 60,35 11 18,-114-34-60,-79-22-4,0 1 1,0 2 0,-1 1-1,0 1 1,31 19-15,-34-17 12,1 0 0,1-3 0,0 0 0,0-2 0,2-2 0,8 1-12,33 9 8,187 36-3,-249-50-7,0-1-1,0-1 0,0 0 1,14-1 2,3 8 29,35 3 150,-65-12-112,-1 0-22,0 0 35,0 0-40,0 0 24,0 0 19,0 0-123,0 0-403,3 0-4055,1 0 168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154 100 2737,'0'0'8503,"0"0"-5673,0 0-2075,0 0-58,0 0 295,0 0-485,0 0-373,1 28-89,5 193 16,-6 72-13,-3-264-34,-4-337-753,6 239 745,3-79 54,-2 142-56,2 0-1,-1 0 1,1 0 0,0 0-1,0 1 1,1-1-1,0 1 1,0-1-1,0 1 1,0 0-1,1 0 1,0 0 0,0 1-1,0-1 1,1 1-1,-1 0 1,1 0-1,4-2-3,-1 0 6,1 0-1,0 1 0,0 0 1,0 1-1,0 0 0,1 0 1,-1 1-1,1 0 0,0 1 1,0 0-1,1 0-5,35 2 157,-45 20 204,-1-10-337,-1 0 0,0-1 0,-1 1 1,0 0-1,0-1 0,-1 1 0,-1-1 1,1 0-1,-3 4-24,-8 12 2,-1 0 1,-9 12-3,7-14-4,2 2 1,-11 23 3,24-45-13,0 1 0,1-1 0,-1 0 0,1 1 1,0-1-1,0 1 0,1-1 0,-1 1 0,1 0 1,0-1-1,-1 1 0,2 0 0,-1-1 0,0 1 1,1-1-1,-1 1 0,1 0 0,0-1 0,1 1 1,-1-1-1,0 0 0,1 1 0,0-1 0,0 0 1,0 0-1,0 0 0,0 0 0,1-1 0,-1 1 0,2 1 14,-2-2 10,0 0 1,0 0-1,-1 0 1,1 0-1,-1 1 1,0-1 0,0 1-1,0-1 1,0 1-1,0-1 1,0 1-1,0-1 1,-1 1 0,0 0-1,1-1 1,-1 1-1,0 0 1,0-1-1,0 1 1,-1 0 0,1-1-1,-1 1-11,0 3 13,0 0 0,0-1 0,0 1 0,-1-1 0,0 1 0,0-1 0,-1 0 0,1 0 0,-1 0 0,0 0-13,-21 21 181,0-1 0,-2-1 0,0-2 0,-2 0 0,-14 8-181,-25 19 84,52-36-1266,28-18-4623,16-18 2788,-7 3-2274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380 3 5603,'0'0'2438,"0"0"-1694,0 0-466,0 0 794,0 0 1105,0 0-141,2 0 1852,-7 0-3329,-46-1-344,22-1-139,0 2 1,0 1-1,-15 3-76,35-2 9,1-1 1,0 1-1,0 0 1,0 1-1,0 0 1,0 0-1,1 1 1,-1 0-1,1 0 1,0 1-1,0 0 1,0 0-1,1 1 1,-3 2-10,0 3-7,1 0 1,0 1-1,0 0 1,1 0 0,0 1-1,1-1 1,1 2 0,0-1-1,1 1 1,0-1-1,1 1 1,1 0 0,0 0-1,1 0 1,0 1 0,1-1-1,1 0 1,2 12 6,-3-23-7,1 0 0,0 0 0,0 0 0,0 0 0,0-1 0,0 1 1,1 0-1,0 0 0,-1-1 0,1 1 0,0-1 0,0 0 0,0 0 0,0 1 0,1-1 0,-1 0 1,1-1-1,-1 1 0,1 0 0,-1-1 0,1 0 0,0 1 0,0-1 0,0 0 0,0 0 0,0-1 1,0 1-1,3 0 7,12 2-115,0-1 0,1-1 0,-1 0 0,9-2 115,-9 1-126,-9 0 79,-6 1 34,1-1 0,-1 0 1,1 0-1,0-1 1,-1 1-1,1 0 0,-1-1 1,1 0-1,-1 0 0,1 0 1,-1-1-1,0 1 0,0-1 1,1 0 12,-1 0 6,0 1 0,0-1 1,0 1-1,0-1 0,0 1 1,0 0-1,1 0 0,-1 1 0,0-1 1,0 0-1,2 1-6,-3 0 37,6 44 41,-1 1 0,-2 0 0,-2 8-78,0-1-506,10 52 506,-10-86-594,-2-14-2203,-1-13 114,0-4 2024,0 8 434,0-50-4110,-2 0 0,-8-44 4335,6 78-65,0 1 0,-2 0 0,0 0 0,-3-3 65,4 11 1052,-1 0 0,0 0 1,-1 1-1,0 0 0,-1 0 0,-8-10-1052,15 21 274,0-1 0,0 0-1,0 1 1,0-1 0,0 0 0,0 0-1,1 0 1,-1 0 0,0 0 0,1 0-1,-1 0 1,0 0 0,1 0 0,0 0-1,-1 0 1,1 0 0,-1 0 0,1-1-1,0 1 1,0 0 0,0 0 0,0 0-1,0-1-273,1 1 113,1 0 0,0 0 0,-1 0 0,1 0-1,0 0 1,0 0 0,0 1 0,0-1 0,0 1 0,0-1-1,0 1 1,0 0 0,0-1 0,0 1-113,131-20 2409,94-2-2409,-77 19 93,-149 3-122,0 0 0,-1-1 0,1 1 0,-1 0 0,1 1 0,0-1 0,-1 0 0,1 0 0,-1 0 0,1 0 0,-1 0 0,1 1 0,-1-1 0,1 0 0,-1 0 0,1 1 0,-1-1 0,1 0-1,-1 1 1,1-1 0,-1 0 0,1 1 0,-1-1 0,0 1 0,1-1 0,-1 1 0,0-1 0,1 1 0,-1-1 0,0 1 29,1 18-3552,-2-7-1827,1 3-2509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1559 347 1713,'0'0'4175,"0"0"-2051,0 0-926,0 0 98,0 0 300,0 0-140,-2-9-607,1 5-757,0 0 0,-1 0 0,1 0 0,-1 0 0,1 1 0,-1-1 0,0 0 0,0 1 1,-1-1-1,1 1 0,-1 0 0,0 0 0,0 0 0,0 0 0,0 0 0,0 0 1,-1 1-1,1 0 0,-2-1-92,-48-26 546,-2 3-1,0 3 1,-2 2 0,0 2 0,-46-8-546,53 17 21,1 2 1,-1 2-1,-1 2 0,-15 2-21,-229 3 128,269 1-115,0 0 0,0 2 0,1 1 0,0 2 0,0 0 0,-13 6-13,1 2 55,1 2 0,0 1 0,-28 21-55,49-29-3,0 0 1,1 2-1,1 0 0,0 0 0,1 1 0,0 1 0,1 0 1,0 1-1,1 0 0,1 0 0,-7 17 3,7-11-10,1 1-1,1 0 1,0 0-1,2 1 1,1 0-1,0 0 1,2 0-1,1 24 11,-1 6-21,1-36 17,0 0-1,0 0 0,2 0 0,0 0 0,1 0 1,1-1-1,0 1 0,2 0 0,2 7 5,5-1-12,1 0-1,1-1 0,0 0 1,2-1-1,1-1 0,0 0 0,2-1 1,0-1-1,1-1 0,0-1 0,2-1 1,0 0-1,0-2 0,2-1 0,-1 0 1,1-2-1,1-1 0,0 0 0,0-2 1,1-1-1,-1-1 0,9-1 13,141 5-29,35-9 29,12 1-35,-195-1 6,-2 2-59,0-2 0,0-1 0,3-2 88,-21 2-15,1 0-1,-1-1 0,0 0 0,1 0 0,-1-1 0,0 0 1,-1 0-1,1-1 0,0 0 0,-1 0 0,0 0 0,2-2 16,18-19-81,-1-1-1,-2 0 0,0-2 0,-2-1 1,-1 0-1,14-29 82,-5 2-99,-2-2 0,-3 0 0,6-28 99,-18 41 17,-1 0-1,-3 0 1,-2-1-1,-1 0 0,-3 0 1,-1 0-1,-5-32-16,2 67 36,0-1 1,0 1-1,-1-1 0,0 1 0,-1 0 0,-1 0 1,1 0-1,-2 1 0,0 0 0,0 0 1,0 0-1,-1 1 0,-1 0 0,0 0 0,0 1 1,-1-1-37,-9-6 214,0 0 0,-1 1 0,-1 1 0,-1 0 0,0 2 0,0 0 0,-11-2-214,27 11 3,1 1-1,-1-1 1,0 1-1,0 1 1,0-1-1,0 1 0,0 0 1,-3 0-3,5 0-57,2 0 28,1 0 0,-1 0 0,1 0 0,0 0 0,-1 0-1,1 1 1,0-1 0,-1 0 0,1 0 0,0 0 0,0 0 0,-1 0 0,1 1 0,0-1 0,-1 0 0,1 0 0,0 1-1,0-1 1,-1 0 0,1 0 0,0 1 0,0-1 0,0 0 0,0 1 0,-1-1 0,1 0 0,0 1 0,0-1-1,0 0 1,0 1 0,0-1 29,-12 32-2985,1-8-3245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2177,'0'0'7273,"0"0"-4704,0 0-1750,0 0 123,0 0-326,-1 10-440,-5 50-112,2-1 1,4 43-65,-2 47 58,2-109 91,0-27-453,0-25-1491,0-16 1891,2 0 0,1 0 1,1 0-1,4-10-96,-6 26 4,2-1 1,0 1-1,0 0 1,1 0-1,1 0 0,0 1 1,1 0-1,0 0 1,0 0-1,7-7-4,-9 14-15,0 0 0,-1 0 0,1 0 0,1 1 0,-1-1-1,0 1 1,1 1 0,0-1 0,0 1 0,-1 0 0,1 0 0,0 0 0,4 0 15,10 0 27,1 0 0,-1 1 1,11 1-28,-13 0 71,-17 0-97,0 0 0,-1 1 0,1-1 0,0 0 0,-1 0 0,1 0 0,0 1 0,-1-1-1,1 0 1,0 0 0,-1 1 0,1-1 0,-1 1 0,1-1 0,-1 0 0,1 1 0,-1-1 0,1 1-1,-1 0 1,1-1 0,-1 1 0,1-1 0,-1 1 0,0-1 0,0 1 0,1 0 26,4 25-450,-5-17 335,0-1 0,-1 1-1,0-1 1,0 0 0,-2 4 115,0-4-26,-1 0 1,-1 0-1,1 0 0,-2-1 1,1 1-1,-1-1 1,0 0-1,0-1 1,0 0-1,-1 0 1,0 0-1,-6 3 26,2 0 53,0 0 1,0 1-1,1 0 0,-5 7-53,14-16-11,0 1 1,0-1-1,1 1 0,-1 0 0,0-1 0,1 1 1,-1 0-1,0-1 0,1 1 0,0 0 0,-1 0 1,1-1-1,0 1 0,0 0 0,0 0 0,0-1 1,1 1-1,-1 0 0,0 0 0,1-1 0,-1 1 0,1 0 1,-1-1-1,1 1 0,0 0 0,0-1 0,0 1 1,0-1-1,0 1 0,1 0 11,4 5-18,0 0 1,0-1-1,1 0 1,0 0-1,3 2 18,1 0-1,-8-6 86,-1 1 0,1 0 1,0-1-1,0 1 0,-1 0 1,0 0-1,0 0 0,0 0 0,0 1 1,0-1-1,0 0 0,-1 1 1,0 0-1,1-1 0,-1 1 1,-1 0-1,1-1 0,-1 1 0,1 0 1,-1 0-1,0 0 0,0-1 1,-1 1-1,1 0 0,-1 0 1,0-1-1,0 1 0,0 0 1,0-1-1,-1 1 0,1-1 0,-1 1 1,0-1-1,0 0 0,0 0 1,0 0-1,-1 0 0,1 0 1,-3 2-86,-5 3 81,0-1 1,-1 0 0,0 0-1,0-1 1,0 0 0,-1-1-1,0 0 1,0-1 0,0 0-1,0-1 1,-1-1 0,1 0-1,-11 1-81,22-3-1112,1 0-953,0 0-664,2 0-1096,7-1 2199,7-1-1092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1159 127 7347,'0'0'993,"0"0"-436,0 0 383,0 0 836,0 0-34,0 0-434,0-1-1165,0-1 0,0 1 0,-1-1 0,1 1 0,0-1 0,-1 1 1,1-1-1,-1 1 0,0 0 0,1-1 0,-1 1 0,0 0 0,0 0 0,0-1-143,-13-4 28,0 1-1,-1 1 1,1 0 0,-1 1-1,0 1 1,0 0-1,0 1 1,-3 0-28,-7-1 19,-272-34 251,200 20-271,63 10 2,0 1 0,1 1 1,-11 2-2,12 1 24,-36 2 169,62 0-176,1 0-1,-1 0 1,1 0-1,0 1 0,-1-1 1,1 1-1,0 1 0,0-1 1,0 1-1,-2 1-16,-135 102 128,131-96-129,1 1-1,0 1 1,0-1-1,1 1 0,0 1 1,1 0-1,1 0 1,0 0-1,1 1 1,-2 6 1,-5 17-7,2 0 1,1 1-1,-1 16 7,7-34-14,1-1-1,2 1 1,0 0-1,0 1 1,2 2 14,0-14-15,0-1-1,1 1 1,-1-1 0,1 0-1,1 1 1,0-1-1,0 0 1,1-1 0,0 1-1,0 0 1,0-1 0,1 0-1,1 1 16,15 14-27,0-1 0,1-1 0,1-1 0,0-1 0,16 9 27,20 8-110,55 25 110,-71-40-19,2-3 0,0-1 1,1-2-1,0-2 0,39 4 19,-12-7-174,1-3 0,0-3 0,28-5 174,-87 1-55,0-1 0,0-1 1,-1-1-1,1 0 0,-1-1 0,0 0 1,0-1-1,-1-1 0,0 0 1,0-1-1,0 0 0,-1-1 1,0 0-1,-1-1 0,0 0 1,-1-1-1,0 0 0,2-3 55,3-6-13,1-1 0,-2 0-1,-1-1 1,-1-1-1,0 0 1,-2 0 0,-1-1-1,-1 0 1,-1-1 0,1-9 13,-2-6 34,-3 0 0,-1 0 0,-3-10-34,1 32 2,0-1 26,-1 0 1,-1 0-1,-1 0 1,-1 0-1,0 1 1,-1-1-1,-1 1 1,-1 0-1,-1 1 1,0 0 0,-1 0-1,-1 1 1,-2-2-29,-4-5 99,-1 1 1,-9-8-100,-18-23 316,43 51-352,0 1 1,0-1-1,1 1 1,-1-1 0,1 1-1,-1-1 1,1 1-1,-1-1 1,1 0 0,0 1-1,0-1 1,0 0-1,0 1 1,0-1 35,1-9-2848,-1 0-6412,0 11 5712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9 662 3330,'0'0'4751,"0"0"-3070,0 0-892,0 0 113,0 0-392,0 0-305,-8 2 200,8-2-395,0 0 1,0 0-1,0 0 0,0-1 0,1 1 0,-1 0 0,0 0 0,0 0 1,0 0-1,0 0 0,0 0 0,1 0 0,-1 0 0,0 0 0,0 0 1,0-1-1,0 1 0,0 0 0,0 0 0,0 0 0,1 0 0,-1 0 0,0-1 1,0 1-1,0 0 0,0 0 0,0 0 0,0 0 0,0 0 0,0-1 1,0 1-1,0 0 0,0 0 0,0 0 0,0 0 0,0-1 0,0 1 1,0 0-1,0 0 0,0 0 0,0 0 0,0-1 0,0 1 0,0 0 0,0 0 1,0 0-1,-1 0 0,1 0 0,0-1 0,0 1 0,0 0 0,0 0 1,0 0-1,0 0 0,-1 0 0,1 0 0,0 0 0,0 0 0,0-1 1,0 1-1,0 0 0,-1 0 0,1 0 0,0 0 0,0 0 0,0 0 0,0 0 1,-1 0-1,1 0-10,26-27 83,0 1 0,5-2-83,35-33 74,84-109 104,6-6 31,-125 145-174,2 1-1,0 2 1,3 1-1,12-6-34,-42 28 1,-5 4 7,0-1-1,0 1 1,0 0 0,0 0-1,0 0 1,1 0 0,-1 1-1,0-1 1,1 0 0,-1 0-1,1 1 1,-1-1 0,0 1-1,1-1 1,-1 1-1,1 0 1,0-1-8,-1 1 0,-1 0-352,0 6-2644,-3 14-4632,-11 0 4435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1 575 3538,'0'0'2670,"0"0"-1317,0 0-182,0 0 104,0 0 49,0 0-433,2 1 1647,18 1-2507,-3-3 175,0 0 1,0-1-1,-1-2 0,1 1 1,-1-2-1,6-2-206,98-42 887,-79 32-939,160-74 297,111-44-47,-254 115-137,52-9-61,14-4 3,0 1 22,-65 18 8,38-15-33,-39 10-5,-22 7 16,0-1-1,28-16-10,-51 24 1,0 0 0,0 0 0,0 2 0,0-1 0,1 2 0,0 0 0,-1 0-1,1 1 1,3 1-1,-12-1-316,3-1-6352,-8 2-1784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35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2 120 4242,'0'0'3145,"0"0"-2211,0 0-499,0 22 269,0 152 590,0 112-576,-1-357-746,0-17 45,8-51-17,-5 113-25,2 1-1,0-1 1,2 1-1,1 0 1,1 0-1,1 1 0,9-16 26,-16 34-19,1 1-1,0-1 1,0 1-1,1 0 0,-1 0 1,1 0-1,0 1 1,1-1-1,-1 1 1,1 0-1,0 0 0,0 1 1,0-1-1,0 1 1,0 0-1,1 0 0,0 1 1,-1 0-1,1 0 1,0 0-1,0 1 0,0-1 1,0 1-1,1 1 1,-1-1-1,2 1 20,-5 0 15,-1 0 1,1 0-1,-1 0 0,1 0 1,-1 0-1,1 1 0,-1-1 1,0 1-1,1-1 0,-1 1 1,1 0-1,-1 0 0,0 0 1,0 0-1,0 0 0,1 1 1,0 1-16,-1-1 30,0 1 0,-1-1 1,0 1-1,0 0 0,0 0 0,0 0 1,0 0-1,0 0 0,-1-1 1,0 1-1,1 0 0,-1 0 0,0 0 1,0 0-1,-1 1-30,2 1 123,-1 0-1,0-1 1,0 1 0,0 0 0,0-1-1,-1 1 1,0-1 0,0 1-1,0 0 1,0-1 0,-1 0 0,0 1-1,0-1 1,0 0 0,0 0-1,-1 0 1,1 0 0,-1-1 0,-2 3-123,-7 6 221,0 0 1,-2-1 0,1 0-1,-1-1 1,-1-1 0,0 0-1,0-1 1,0 0 0,-1-2-1,0 0 1,-5 1-222,20-7 51,-7 0-1393,6-5-4237,2-5-976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2263 5378,'0'0'513,"0"0"-68,0 0 9,0 0 111,0 0-92,0 0-175,0 0-63,0 0 224,0 0 197,0 0 89,0 0-78,0 0-240,0 0 7,0 0 68,0 0-8,0 0 31,0 0-106,0 0-16,0 0-8,0 0-139,0 0-115,0 0-93,0 0-24,1 0 11,1 0-43,-1 0-54,-1 0 57,8-1-11,-1 0 1,1 0-1,-1 0 1,0-1-1,1 0 0,-1 0 1,0-1-1,0 0 0,0 0 1,-1-1-1,6-3 16,11-9 94,-2 0 1,14-14-95,-5 4 53,97-73 53,-75 59-24,19-8-82,-27 19 21,0-3-1,13-14-20,50-51 79,-5-5-1,23-35-78,-94 99 25,1 2 1,1 1-1,2 2 0,2 1 0,15-9-25,21-12 70,-41 28-57,0 3 0,2 0 0,10-3-13,55-29 265,58-46-265,-57 35 231,45-18-231,137-76 202,-30 15-11,15 0 35,-194 102 29,55-41-255,5-5 116,-51 40 258,64-28-374,-65 49 80,-62 19-85,-15 6 14,1 0 1,-1 0-1,0 0 1,1 1-1,-1 0 1,1 0-1,-1 0 0,1 0 1,2 1-10,55-12 2,-47 7 166,-12 4-5128,-3 1 4945,0 0-9445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1484 298 6771,'0'0'1705,"0"0"-838,0 0-128,0 0-83,0 0-106,0 0 101,-17-8-144,3 2-467,-2-2 326,-1 0 0,0 1 0,-1 1 1,1 1-1,-1 0 0,0 1 1,0 1-367,-191 1 658,120 4-575,-85-11-83,-52-8 515,-129 10-515,351 7 2,1 0 0,-1 1 1,1 0-1,-1-1 0,1 1 0,-1 1 0,1-1 0,0 0 1,-1 1-1,1 0 0,0 0 0,0 0 0,0 0 0,0 0 0,0 1-2,-39 42 6,19-20-9,11-11 3,0 0 0,1 1 0,0 0 0,1 1 0,1 0 0,0 0 0,2 1 0,-1 0 0,2 0 0,-3 13 0,0 11-4,1 1 0,3 1 0,1-1 0,2 3 4,-1 7-6,-5 185-55,9-229 54,0-1 1,1 0-1,-1 0 0,1 0 1,1 0-1,0 0 0,-1 0 0,2-1 1,-1 1-1,1-1 0,0 0 0,1 0 1,-1 0-1,2 1 7,15 17-38,2-1 0,14 11 38,-32-30-1,28 26-21,2-1 0,2-2 0,19 11 22,-36-27-12,0 0 0,1-2 0,0 0 0,0-1 1,1-1-1,-1-1 0,24 3 12,112 7-11,2-7 1,59-7 10,-204-3-6,1 0 0,-1-2 0,1 1 0,-1-1 0,0-1 0,0-1 0,0 0 0,-1-1 0,0 0 0,8-5 6,23-16-1,-1-3 1,14-12 0,4-4 7,-25 17-3,-2-1-1,-1-2 1,-2-1-1,-1-2 0,-2-1 1,-1-1-1,12-23-3,-28 42 13,-1-1-1,0 0 1,-1-1 0,-1 0-1,-1 0 1,-1-1-1,0-4-12,1-9 94,-3-1 0,0 1 0,-2-1 0,-2-3-94,0-6 222,1-5 33,-3-1 0,-3-12-255,3 46 50,-1-1 0,-1 0 0,-1 1 0,0-1 0,-1 1 0,-1 1 0,0-1 0,-5-6-50,1 4 169,-1 1 0,0 1 1,-1 0-1,-1 1 0,-1 0 1,0 1-1,0 1 0,-2 0 1,-3-1-170,7 6 114,-1 0 1,0 0-1,0 1 1,-1 1-1,0 1 0,0 0 1,0 0-1,-1 2 1,1 0-1,-1 1 1,0 0-1,-6 1-114,22 1-125,-1 2-151,0 0 1,1 0-1,0 0 1,-1 0-1,1 0 1,0 0 0,0 0-1,0 0 1,0 1-1,0-1 1,1 0-1,-1 1 276,2 10-1091,-2 27-2743,0-10-1467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2 5555,'0'0'4282,"0"0"-2279,0 0-1136,0 0-400,0 0-32,0 0 42,0 0-324,-3-1 15,2 1-150,1-1 1,-1 1 0,0 0 0,0 0-1,1 0 1,-1 1 0,0-1 0,0 0 0,1 0-1,-1 0 1,0 0 0,1 1 0,-1-1-1,0 0 1,1 1 0,-1-1 0,0 1 0,1-1-1,-1 0 1,1 1 0,-1-1 0,1 1 0,-1 0-1,1-1 1,-1 1 0,1-1 0,-1 1-1,1 0 1,0-1 0,-1 1 0,1 0 0,0-1-1,0 1 1,-1 0 0,1 0 0,0-1-1,0 2-18,-8 39 627,6-23-481,-12 62 38,-1-3-112,3 1 0,4 1 0,3 9-72,5-36-965,0-48-6378,-1-56 5121,-1 25 2311,1 1-1,2 0 1,1-1 0,4-22-89,-5 44 185,1 0 1,-1 1-1,1-1 1,0 0-1,0 1 1,1 0-1,0-1 1,-1 1-1,1 0 1,1 0-1,-1 1 1,0-1-1,1 1 1,3-3-186,0 1 177,1 0 1,0 0-1,0 1 0,0 0 1,1 0-1,-1 1 1,10-2-178,8-1 124,1 1 0,0 2 1,0 0-1,0 2 1,2 1-125,153 0-545,-181 0 479,0 0 0,1-1 1,-1 1-1,1-1 0,-1 1 0,0-1 0,1 0 0,-1 1 0,0-1 0,0 0 0,1 0 0,-1 0 0,0 0 1,0 0-1,0 0 0,0 0 0,0 0 0,-1 0 0,1 0 0,0-1 0,0 1 0,-1 0 0,1-1 0,-1 1 1,1 0-1,-1-1 0,1 1 0,-1-1 0,0 1 0,0-1 0,0 1 0,0-1 0,0 1 66,2-12 226,-2-1-1,1 1 0,-2-9-225,0 5 1267,1 17-144,0 0-69,0 0-243,0 0-53,0 1-209,-1 6-444,0 0 0,0 0 0,-1 0 0,0 0 0,0 0 0,0-1 0,-1 1 0,-3 4-105,-6 17 30,0 7 77,2 1-1,1 1 1,2-1-1,0 20-106,-2 68-1145,8-44-2621,1-77 501,0-3-1804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1058 128 304,'0'0'6793,"0"0"-4910,0 0-1405,0 0 130,0 0-13,-23-14 403,-71-41-147,87 50-719,0 1-1,-1 1 1,1-1 0,-1 1 0,0 0 0,0 1-1,-1 0 1,1 0 0,0 1 0,-1 0 0,1 0-132,-18-1 303,-34-4 345,0 2 0,-39 4-648,45 1 123,32 0-84,1 1 0,-1 1 0,1 0 0,-1 2-1,1 1 1,1 0 0,-1 2 0,1 0 0,0 1 0,1 1 0,0 1 0,1 1 0,0 1 0,1 0 0,0 1 0,1 1 0,1 0 0,0 1-1,1 1 1,1 0 0,1 1 0,-1 1-39,-8 15 2,1 1-1,2 1 1,1 0-1,0 7-1,9-19-3,0 1 0,2 0 0,1 1 0,1-1-1,1 1 1,1 0 0,2 0 3,0-16-4,-1 1-2,1 0-1,0 0 1,0 0 0,1 0-1,1 0 1,0 0-1,0 0 1,1-1-1,1 1 1,0-1 0,4 8 6,16 21-25,1-1 1,2-2-1,2-1 0,1-1 1,2-1-1,1-2 1,2 0 24,10 5-23,1-2 0,2-2 1,2-2-1,0-3 0,19 6 23,-45-23-17,0-1 1,1-1-1,0-1 0,1-1 1,0-2-1,7 0 17,41 1-166,41-3 166,-100-2-1,6-1-9,0-1 0,-1-1 0,1-1-1,-1 0 1,0-2 0,0 0 0,0-2 0,-1 0-1,3-2 11,33-20-26,-1-1 0,20-18 26,-56 36-5,-1 0 1,0-1-1,-1-1 0,0 0 0,-2-2 0,0 0 1,0 0-1,-2-1 0,2-3 5,0-5 1,-1-1-1,-1 0 1,-1-1 0,-1 0-1,-1-1 1,-1-7-1,3-20 10,-2-1 0,0-51-10,-5-111 5,-4 197-7,-1 10 7,0-1 1,-1 1-1,0 0 0,-1 0 0,0 0 1,-1 1-1,-1-1 0,0 1 0,0 0 0,-1 0 1,0 0-1,-1 1 0,0 0 0,-1 0 0,0 1 1,-4-3-6,-6-7 50,-1 2 1,-1 1-1,0 0 1,-1 2 0,-1 0-1,0 1 1,-10-3-51,30 15 22,-24-10 346,25 11-354,0-1-1,0 1 1,0-1-1,-1 1 0,1 0 1,0 0-1,0-1 1,0 1-1,0 0 1,-1 0-1,1 0 0,0 0 1,0 0-1,0 0 1,-1 1-1,1-1 1,0 0-1,0 1 0,0-1-13,0 10-216,0 29-853,0-16-895,1 0-1,1 0 0,2 11 1965,5-3-6646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61 617 2193,'0'0'4957,"0"0"-3044,0 0-987,0 0 175,0 0 23,-7 2-185,1-1-713,2-1-99,-1 0-1,0 1 1,0 0 0,0 0-1,0 0 1,1 1-1,-1 0 1,0 0 0,1 0-127,3-2 189,1 0 41,0 0 42,0 0-166,0 0-55,0 0 32,0 0 109,0 0-51,0 0 139,0 0 129,0 0-215,0 0-74,0 0-80,0 0-10,0 0-28,3-1-92,10-5 104,-1-1 0,0-1 1,0 0-1,-1 0 0,0-1 0,-1-1 1,1 0-1,2-5-14,30-26 139,142-129 440,6-23-579,-184 187 28,-4 1-14,1 1 1,0-1 0,1 1-1,-1 0 1,1 0-1,0 1 1,0-1-1,0 1 1,0 0 0,1 1-1,-1-1 1,4 0-15,7-2-36,-1-1 0,0 0 1,0-1-1,0 0 0,-1-1 1,0-1-1,-1-1 0,9-7 36,-12 6-2395,-9 5-3539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8020,'0'0'909,"0"0"-140,0 0 466,0 0 219,0 0-219,0 0-546,0 0-383,0 3-146,1 10-140,0-1-1,1 1 0,1-1 0,0 1 0,1-1 0,0 0 1,1 0-1,0-1 0,1 1 0,4 5-19,18 28 78,33 41-78,-41-59 27,86 105 41,21 12-68,74 91 134,-177-202-294,23 27 534,-43-55-661,1 0 0,0 0-1,0-1 1,0 0 0,0 0-1,1 0 1,0-1 0,-1 0 0,4 1 287,0-2-4082,-3-2-3701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2 6419,'0'0'2569,"0"0"-1219,0 0-814,0 0 217,0 0-89,0 0-381,0 0-177,2-2-103,-1 12 2033,-1 19-1864,0 127 782,-16 109-954,-23 12 231,-12 122-188,0 39 43,35-347-34,-11 28-52,-9 44-18,31-110-226,3 32 244,2-85-86,0-1-64,0-18-3390,0-5-3140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0 7828,'0'0'1480,"0"0"-327,0 0-155,0 0 183,0 0-316,0 0-345,-4 0-250,-11 0-49,11 0 217,4 0-25,0 0-130,0 0-35,0 0-157,0 12 13,0-6-96,1 0 1,0 0 0,0 0-1,1 0 1,0 0 0,0-1-1,0 1 1,1 0 0,0-1 0,0 0-1,0 1 1,3 3-9,11 12 21,0-1 1,9 8-22,-5-6 66,91 95 214,124 99-280,-136-124 26,-65-57-13,1-2 0,1-2 0,2-1 0,37 20-13,-20-13-5,-46-29 2,0 0 0,0-1 0,1 0 1,0-1-1,0-1 0,1 1 1,0-2-1,6 2 3,-11-3 15,-1 1 0,0-1 0,0 1 0,-1 0 0,1 0 0,-1 1 0,1 0 0,2 4-15,20 16 13,-26-24-179,-1 0 16,1 0-1,-1-1 1,0 1 0,0 0 0,0 0-1,0 0 1,0 0 0,0 0 0,0 0 0,0 0-1,-1 0 1,1 0 0,0 0 0,0 1 0,0 0 150,-1 1-4955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4 11237,'0'0'2142,"0"0"-1122,0 0-844,0 0-16,0 0 403,0 0-48,0 0-286,0 19-74,0-18-154,-1 129 291,-10 55-292,4-136-174,-4 44 397,8-32-3351,-7-119 719,10-44 3842,0 101-1429,0 0 0,1 0-1,-1 0 1,1 0 0,-1 0 0,1 0-1,-1 0 1,1 0 0,0 1 0,-1-1-1,1 0 1,0 0 0,0 0 0,0 1-1,0-1 1,-1 1 0,1-1 0,0 0-1,0 1 1,0 0 0,0-1 0,0 1-1,2-1-3,28-9 95,-25 9-81,51-10 184,-46 10-176,0 0 0,0-1-1,0 0 1,0-1 0,0-1 0,-1 0 0,1 0 0,-1-1 0,6-3-22,-13 4-48,-1 1 1,0 0 0,0-1 0,0 1 0,0-1 0,-1 1-1,1-1 1,-1 0 0,0 0 0,0 0 0,-1 0-1,1 0 1,-1 1 0,0-1 0,0 0 0,0-4 47,1-5-16,4-42-84,2-21 77,-2-19 23,-5 94 248,0 1 278,0 0 522,0 0-261,0 0-312,0 0 43,0 0-180,0 6-79,-3 121 550,-11 69-809,10-143-918,1 29 918,3-80-2148,0-2-1365,0-2-1719,0-8-96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31 263 1169,'0'0'6637,"0"0"-4558,0 0-1807,0 0-118,0 0-44,0 0 165,0-3 74,0-9 214,0 9 557,0 3-130,0 4-435,0 320-75,-2-349-711,0 0-1,-2 0 0,-1-3 232,-8-56-46,9-124 116,4 150-55,0 53-11,0 0 0,0 0 0,0 1 0,1-1 0,0 0 0,0 1 0,0-1 0,1 0 0,-1 1 0,1-1 0,0 1 0,0 0-1,1 0 1,1-3-4,0 3 1,0 0-1,0 0 1,0 1-1,0 0 1,1 0-1,-1 0 1,1 0-1,0 1 1,-1 0-1,1 0 1,0 0-1,1 0 0,-1 1 0,12-3 14,-1 1 0,1 1-1,0 1 1,0 0-1,0 1 1,1 1-14,12-1 103,-24 0-90,-1 1 0,0-1 0,0 1 0,0 0 0,0 0 0,0 1 0,0 0 0,0-1 0,0 2 0,-1-1 0,1 0 0,-1 1 0,1 0 1,-1 0-1,0 0 0,0 1 0,0-1 0,-1 1 0,1 0 0,-1 0 0,0 0 0,0 1 0,0-1 0,0 1-13,2 5 43,-1 1-1,1-1 1,-1 1-1,-1 0 1,0 0-1,-1 0 1,0 1 0,0-1-1,-2 0 1,1 7-43,-2-15 42,1 1 0,-1-1 0,1 0 0,-1 0 1,0 0-1,-1 0 0,1-1 0,0 1 0,-1 0 1,0 0-1,1-1 0,-1 1 0,0-1 1,0 1-1,-1-1 0,1 0 0,0 0 0,-1 0 1,1 0-1,-1 0 0,0-1 0,0 1 0,1-1 1,-2 0-43,-12 7 81,0-1 1,-1-1-1,-15 3-81,30-8-1,-105 21 202,62-14-1891,-30 10 1690,73-18-2977,2 0-2636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36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955 191 720,'0'0'6595,"0"0"-3559,0 0-1547,-23-13-371,-74-38-296,83 45-688,0 1 0,0 0 0,-1 1-1,0 0 1,1 2 0,-1-1 0,0 2 0,0 0 0,-1 1 0,1 0 0,-7 2-134,-23-1 351,40-1-324,-16-1 67,0 1 0,0 1 0,0 1 0,0 0 0,1 2 0,-1 0 0,1 2 1,-7 3-95,-2 4 26,1 1 1,1 1 0,0 2 0,1 1 0,1 1 0,1 1 0,0 1-1,2 1 1,0 1 0,2 0 0,1 2 0,0 1 0,2 0 0,-13 27-27,22-34-5,0 0 1,1 1-1,0 0 1,2 0 0,0 1-1,2 0 1,0-1-1,1 1 1,2 0-1,0 0 1,1 0-1,0 0 1,2 0 0,3 9 4,2 0-9,0 0 1,3 0 0,0-1 0,2 0 0,1-1-1,1-1 1,1 0 0,2-1 0,7 7 8,-6-9-8,1-1 1,1 0 0,2-2-1,0-1 1,21 15 7,-27-24-7,0 0 1,1-1-1,0 0 1,1-2-1,0 0 0,1-1 1,-1-1-1,1-1 1,4 0 6,2 0-32,-1-2 1,1-1-1,0-2 1,13-1 31,-25 0-15,0 0 0,0-2 0,0 0-1,-1 0 1,1-1 0,-1-1 0,0 0 0,0-1 0,1-2 15,12-8-5,0-2 0,-2-1 0,0-1 0,-1 0-1,-1-2 1,-1-1 0,11-16 5,18-28-13,-2-3 1,2-13 12,-32 53-15,-1-1 1,-2-1 0,-1 0-1,-1-1 1,-2-1 0,2-15 14,-9 31 5,-1-1 0,-1 0 0,0 0 0,-2 0-1,0 0 1,-1 0 0,0 0 0,-2 0 0,-1 0 0,0 0 0,-1 1 0,-6-13-5,-4-3 35,-1 0-1,-2 2 1,-1 0 0,-2 1-1,-1 1 1,-1 1 0,-2 1 0,-24-22-35,41 43-656,1 0 1,-1 1-1,0 0 1,-1 0-1,1 1 1,-1 0 0,0 1-1,-1 0 1,1 0-1,-1 1 1,1 0 0,-1 1-1,0 0 1,0 0-1,0 1 1,0 0 0,0 1-1,-9 1 656,7 1-4082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1118 149 9140,'0'0'624,"0"0"-306,0 0-1,0 0 174,-29-19 182,-95-57-172,115 71-390,0 0 0,0 0 0,-1 1 0,0 0 0,1 0 0,-2 1 1,1 1-1,0 0 0,-10-1-111,-1 0 262,-66-6 966,0 4 0,-75 5-1228,64 1 17,87 0-4,0-1 0,0 1 0,0 1 0,0 0 0,0 1 0,0 0 0,1 0 0,-1 1 0,1 1 0,0 0-1,-6 4-12,2 0 13,2 0 0,-1 1 0,1 0 0,0 1-1,1 1 1,1 0 0,-7 10-13,-6 12-2,2 1 0,1 1 0,2 1 0,2 1 0,-11 37 2,15-34-19,3 0 0,1 0 1,2 1-1,1 0 0,3 0 1,1 0-1,4 19 19,-2-43-7,1-1-1,1 0 1,1 0-1,0 0 1,1-1-1,1 1 1,0-1 0,2 0-1,0-1 1,0 0-1,1 0 1,1 0 0,1-2-1,0 1 1,0-1-1,1-1 1,2 1 7,7 5-17,0 0 0,1-2 1,0 0-1,2-2 0,0 0 0,0-2 1,1-1-1,1 0 0,-1-2 0,16 2 17,26 2-1,1-4 0,1-2-1,-1-4 1,48-4 1,-77 1 0,-19 0-5,-1 0 1,1-2-1,0-1 0,0 0 1,-1-1-1,0-1 0,0-1 1,0-1-1,-1-1 0,0 0 1,0-1-1,4-4 5,5-6 10,-1-1-1,0-1 1,-2-1-1,-1-1 1,-1-1-1,0-1 1,-2-1 0,-2-1-1,0 0 1,-1-2-1,-2 0 1,-1 0-1,-2-2 1,0 1-1,-2-2 1,-2 1-1,0-1 1,-3 0 0,0-7-10,4-73 184,-5 0 0,-6-37-184,2 143 68,0-1 0,-1 1 0,0 0 0,0 0 0,0-1 0,-1 1 0,0 0 0,0 0 1,-1 1-1,1-1 0,-1 0 0,0 1 0,-1-1 0,0 1 0,1 0 0,-1 0 0,-2-1-68,0 1 44,0 0 1,-1 1-1,1 0 0,-1 0 0,0 0 0,0 1 0,0 0 0,0 0 1,-1 1-1,1 0 0,-1 0 0,1 1 0,-9-1-44,-88 1-176,102 0 80,1 1-1,0 0 1,0 0 0,-1 0-1,1 1 1,0-1 0,-1 0 0,1 0-1,0 1 1,0-1 0,0 1-1,-1-1 1,1 1 0,0-1-1,0 1 1,0 0 0,0 0-1,0-1 1,0 1 0,0 0-1,0 1 97,0-1-568,0 0 0,1 1 0,-1-1 0,0 0-1,1 1 1,0-1 0,-1 1 0,1-1-1,0 1 1,0-1 0,-1 1 0,1-1-1,1 1 569,-1 10-6901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13 176,'0'0'91,"0"0"616,0 0 2123,0 0-330,0 0-958,0 0-400,0 0 75,-3-2 186,-4-1-859,-3-2 1366,8 3-497,7 2 275,7 0-1677,1 2 0,-1-1 1,0 1-1,0 1 1,0 0-1,7 4-11,74 32 313,-59-23-114,1-2 0,1-1-199,145 48 692,-67-20-293,-11 0-157,3-12-37,68 24 47,-150-45-218,-24-7-34,0-1 48,0 0 14,0 0 34,0 0-27,0 0-63,0 0 4,0 0 12,0 0 7,0 0-64,0 0-216,0 0-1000,0 0-3215,0 0-5861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0 6643,'0'0'1980,"0"0"-726,0 0-102,0 0 286,0 0-197,0 3-636,0 26-402,2 16-84,-3-1 1,-2 1 0,-1 0-1,-3 0 1,-7 21-120,6-36-62,0 0-251,-1 0-1,-13 26 314,18-51-1082,-1-3-3590,5-2-381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4770,'0'0'1035,"0"0"-405,0 0 811,0 0 42,0 0-234,24 27-444,78 89-234,-68-76-512,-17-19-241,0 0 0,2-1 0,1-1 0,0-1 0,14 9 182,-30-25-288,-2-1-1238,-1 0-3436,-1-1 2734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6003,'0'0'2337,"0"0"-2017,0 0-208,0 0 512,0 0 401,0 0 31,0 60-159,0-6-593,0 3-208,0-5 176,0-7-272,0-3 0,0-9-32,0-9-1169,0-3-992,0-21-1568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5635,'0'0'2075,"0"0"-773,0 0-416,0 0-262,0 0-264,10 5-34,13 11 26,-2 1-1,9 8-351,-13-10 17,0 0-1,1-2 0,0 0 0,18 9-16,13 1-4933,-47-22 2716,-2-1-1681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0 3025,'0'0'3018,"0"0"-2068,0 0-689,0 0 72,0 0 193,0 39 1454,0-32-1898,0 6 64,0 1-1,0-1 0,-2 1 0,0-1 0,0 0 1,-1 1-1,-3 7-145,-45 100 648,21-53-202,-3 17-446,27-64-253,0-1-1,1 1 1,1 0-1,0 1 0,2-1 1,1 9 253,1-25-2777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40 6147,'0'0'1515,"0"0"-717,0 0-406,0 0-128,0 0-72,-1 14-98,-4 93 200,0-3-249,4-78-2423,0-25 218,1-9-789,0-71 8322,0 78-5323,1-1 0,-1 1 0,1 0-1,-1-1 1,1 1 0,0 0-1,-1 0 1,1 0 0,0 0 0,0-1-1,0 1 1,0 0 0,0 0-1,0 1 1,0-1 0,0 0 0,0 0-1,0 0 1,0 1 0,1-1-1,-1 1 1,0-1 0,0 1 0,1-1-1,-1 1 1,0 0 0,1-1-50,42-7 366,-41 8-338,27-4 30,55-4-102,-82 8-69,0 0 1,0-1-1,-1 1 1,1-1-1,0 1 0,0-1 1,-1 0-1,1 0 1,-1 0-1,1-1 1,-1 1-1,1-1 1,-1 1-1,0-1 1,0 0-1,0 1 1,0-1-1,0 0 1,0 0-1,0-1 1,-1 1-1,1 0 0,-1-1 1,1 1-1,-1-1 1,0 1-1,0-1 1,0 1-1,0-1 1,-1 0-1,1-1 113,2-11 334,0-1-1,-2 1 0,1-1 0,-2 0 1,0-2-334,0 10 466,0 7 1015,0 1-547,0 0-390,0 0-184,0 0-242,0 0-60,0 0 41,0 5 112,0-2-183,0 62 303,-3 1 1,-8 45-332,4-58 137,-1 26-137,7-21-5831,1-58-369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0 124 10261,'0'0'443,"0"0"-323,0 0 0,3 33 37,8 102-93,-8-31-58,-3-81-31,-1-50 39,2-1 0,1 1 0,1-1-1,1 1 1,1 0 0,2 0-1,5-12-13,-1 7 26,-6 17 50,1 0 0,0 1 0,1-1-1,1 1 1,1-2-76,-5 11 10,0 0 0,1 0 1,-1 1-1,1-1 0,0 1 0,0 0 0,0 0 0,0 1 1,1-1-1,0 1 0,-1 1 0,1-1 0,0 1 0,6-2-10,6 1 24,-1 0-1,1 1 0,0 0 0,-1 2 1,1 0-1,0 1 0,7 2-23,-22-2 8,-1-1 0,0 1 0,1 0 0,-1 0-1,0 0 1,1 0 0,-1 0 0,0 1 0,0-1 0,0 1-1,0-1 1,-1 1 0,1 0 0,0-1 0,-1 1 0,1 0-1,-1 0 1,1 0 0,-1 0 0,0 1 0,0-1 0,0 0-1,0 1 1,0-1 0,-1 0 0,1 1 0,-1-1 0,1 2-8,1 12 143,0-1 1,-1 0-1,-1 1 1,0 5-144,-1-4 108,1-14-93,1 24 141,-2 0 1,-4 23-157,3-41 23,0 0 1,0 1-1,-1-1 1,-1 0-1,1 0 0,-1-1 1,-1 1-1,0-1 1,-5 7-24,-7 6 100,-1-1-1,-1 0 1,-1-2 0,0 0 0,-2-1-1,0-2 1,-1 0 0,0-1 0,-1-1 0,-2-1-100,19-8-8,-1-1 1,0 0-1,0-1 1,0 0-1,-1 0 1,1 0-1,0-1 1,-1-1-1,1 1 1,-2-1 7,10-1-224,-1 1 1,1-1-1,-1 0 1,1 1 0,-1-1-1,1 1 1,0-1-1,-1 0 1,1 1-1,0-1 1,0 0-1,-1 1 1,1-1-1,0 0 1,0 0-1,0 1 1,0-1-1,0 0 1,0 1-1,0-1 1,0 0-1,0 0 1,1 1 0,-1-1-1,0 0 224,0-2-1368,0-6-4008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04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7 1233,'0'0'4463,"0"0"-2572,0 0-1160,0 0-82,0 0 759,3-3 140,-3 3-1533,0-1 0,0 1 1,0 0-1,0 0 0,0 0 0,0 0 1,0-1-1,0 1 0,0 0 0,0 0 1,0 0-1,0 0 0,1 0 0,-1 0 1,0-1-1,0 1 0,0 0 0,0 0 1,0 0-1,1 0 0,-1 0 0,0 0 1,0 0-1,0 0 0,0 0 0,1 0 1,-1 0-1,0-1 0,0 1 1,0 0-1,0 0 0,1 0 0,-1 0 1,0 0-1,0 0 0,0 1 0,0-1 1,1 0-1,-1 0 0,0 0 0,0 0 1,0 0-1,0 0 0,1 0 0,-1 0 1,0 0-1,0 0 0,0 0 0,0 1 1,0-1-1,0 0 0,1 0 0,-1 0 1,0 0-1,0 0 0,0 1 0,0-1 1,0 0-1,0 0 0,0 0 0,0 0 1,0 0-1,0 1 0,0-1 1,0 0-1,0 0 0,0 0 0,0 1 1,4 24 386,-4 54-438,0-53 108,-3 85-15,-35 214-1,-64 99-11,33-228-15,45-132 12,21-47 429,2-8-5547,5-17 2824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18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10741,'0'0'1686,"0"0"-883,0 0-389,0 0 301,4 20-107,3 28-473,-1 0-1,-1 42-134,-6 2 30,3 114 132,-1-195-177,-1-1 1,2 1-1,0 0 0,0 0 0,4 9 15,-5-18-608,-1-6 492,1-6-25,1-51 12,0-19 117,8-36 12,-6 91 6,0 1 0,1-1-1,2 1 1,1 1 0,0-1 0,11-19-6,-17 38-9,1 1 1,0-1-1,0 1 1,0-1-1,0 1 1,0 0-1,1 0 1,0 0-1,0 1 1,0 0 0,0-1-1,0 1 1,1 1-1,3-3 9,0 2-8,-1 1 0,1 0 1,0 0-1,0 1 0,0-1 0,1 2 0,-1-1 0,7 1 8,-13 0 2,0 0 0,0 0 1,0 1-1,0-1 0,0 0 0,-1 1 0,1-1 0,0 1 1,0-1-1,0 1 0,-1 0 0,1 0 0,0 0 0,-1 0 0,1 0 1,-1 0-1,1 0 0,-1 1 0,1-1 0,-1 0 0,0 1 0,0-1 1,0 1-1,0 0 0,0-1 0,0 1 0,0 0 0,0 0 1,-1-1-1,1 1 0,0 1-2,0 6 7,1 1 0,-1 0 1,0-1-1,-1 1 0,0 8-7,-1-2 15,1-9-7,-1 1 0,-1-1 1,1 1-1,-1-1 0,-1 0 1,1 0-1,-1 0 0,0 0 1,-1 0-1,0-1 0,0 1 1,0-1-1,-1 0 0,1 0 1,-2-1-1,1 1 0,0-1 1,-4 2-9,-6 5 21,-1 0 1,0-1 0,-1-1-1,0 0 1,0-1 0,-13 4-22,103-77-9474,-55 52 4541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1:50.6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1 104 7924,'0'0'824,"26"-5"-589,46-9 114,1 3 1,13 3-350,606-41 2998,-110 33-1157,-498 20-2142,-67-4-3117,0 0-3974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1:51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 4418,'0'0'1804,"0"0"-1028,0 0-213,0 0 763,0 0-78,0 0-554,28 0 3177,38-3-2581,0-2-1290,51-3 540,109 6 232,111-2-92,41-18-680,-335 17 18,-14 1 17,0 2 0,1 1-35,-30 1-30,0 0 0,0 0 1,0 0-1,0 0 0,1-1 0,-1 1 1,0 0-1,0 0 0,0 0 1,0 0-1,0 0 0,0 0 1,0 0-1,0 0 0,0-1 1,0 1-1,0 0 0,0 0 1,0 0-1,0 0 0,0 0 0,0 0 1,0 0-1,0-1 0,0 1 1,0 0-1,0 0 0,0 0 1,0 0-1,0 0 0,0 0 1,0-1-1,0 1 0,0 0 1,0 0-1,0 0 0,0 0 0,0 0 1,0 0-1,0 0 0,0 0 1,0-1-1,0 1 0,-1 0 1,1 0-1,0 0 0,0 0 1,0 0-1,0 0 0,0 0 0,0 0 1,0 0-1,0 0 0,-1 0 1,1 0-1,0 0 0,0 0 1,0 0-1,0 0 0,0 0 1,0 0-1,-1 0 0,1 0 1,0 0-1,0 0 0,0 0 0,0 0 30,-10-6-3621,-11 3-5156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1:55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 48,'0'0'1998,"0"0"5131,0 0-4981,0 0-2012,0 0-80,9 28 106,-5-17-136,20 68 375,11 62-401,25 167 142,-52-369 231,6-53-308,9-24-65,-13 95 47,1 0 0,2 1 0,2 0 1,16-31-48,-28 66 15,17-24 59,-19 29-66,0 1 0,0 0 0,0 0 1,0 0-1,1 0 0,-1 0 0,0 1 0,1-1 1,-1 0-1,0 1 0,1-1 0,-1 1 0,1-1 1,-1 1-1,1-1 0,-1 1 0,1 0 0,-1 0 1,1 0-1,0 0 0,0 0-8,0 1 6,-1-1 0,0 1 0,1-1 0,-1 1 0,0 0 0,0 0 0,0 0 0,0-1 0,0 1 0,0 0 0,0 0 0,0 1 0,0-1 0,0 0 0,0 0 0,0 0 0,-1 1 0,1-1 0,-1 0 0,1 0 0,-1 1 0,1-1 0,-1 1-1,0-1 1,0 0 0,1 1 0,-1 1-6,2 6 28,10 40 31,-3 1 0,-1 0-1,-3 1 1,-2 32-59,5 34 14,-8-108-86,7 41-287,-6-47 74,0 0-1,-1-1 1,1 1 0,1 0-1,-1-1 1,0 1-1,0-1 1,1 1-1,0-1 1,-1 0 0,1 1-1,0-1 1,0 0-1,0 0 1,1 0 285,6 0-3276,0-4-163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1:56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1 150 1777,'0'0'1894,"0"0"-219,0 0-151,0 0 242,0 0-163,1-4-474,2 6-731,2 11-75,10 34 141,14 46-27,-24-82-426,1 1-1,0-1 1,0 0 0,1 0-1,1-1 1,-1 0 0,4 2-11,-7-8-1,1 1 0,0-1 0,0 0 0,0 0 0,1-1 0,-1 1 0,1-1 0,0 0 0,0-1 0,0 0 0,0 0 0,0 0 0,1 0 0,5 0 1,-5-1-6,1 0 1,-1-1-1,1 0 0,-1 0 0,0 0 0,1-1 0,-1 0 1,1-1-1,-1 1 0,0-1 0,0-1 0,0 1 0,0-1 1,0-1-1,3-2 6,-5 2 10,1 0 1,-1-1-1,-1 0 1,1 0-1,-1 0 1,0 0-1,0-1 1,0 1-1,-1-1 1,0 0-1,0 0 1,0-1-1,-1 1 1,0-1-1,0 1 1,-1-1-1,1-3-10,1-4 23,-1 0 0,-1-1 0,0 1 0,-1-1 0,0 1 0,-1-1 0,-1 1 0,-3-13-23,3 18 20,-1 1-1,0-1 1,0 1 0,-1-1 0,0 1 0,-1 0 0,0 1-1,0-1 1,0 1 0,-1 0 0,-1 0 0,1 1 0,-1 0 0,-4-3-20,5 3 65,0 1 0,-1 0 1,0 1-1,0-1 0,0 2 1,0-1-1,-1 1 0,1 0 1,-1 0-1,0 1 1,0 0-1,0 0 0,0 1 1,-1 0-66,9 2-103,0-1 1,0 1-1,0-1 0,0 0 1,0 1-1,0-1 1,0 1-1,0-1 1,0 1-1,0-1 1,0 1-1,1-1 0,-1 1 1,0-1-1,0 1 1,0-1-1,1 1 1,-1-1-1,0 0 1,1 1-1,-1-1 0,0 0 1,1 1-1,-1-1 1,0 1 102,24 19-2399,2-5-1298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1:56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181 624 9684,'0'0'1238,"0"0"-387,-24 13 32,24-13-883,-32 17 395,2 1 0,-10 8-395,36-22 33,-1-1-1,1 1 1,0 0-1,1 0 1,-1 1 0,1-1-1,0 1 1,0 0-1,0 0 1,1 0-1,-1 0 1,1 0 0,0 0-1,1 1 1,-1-1-1,1 1 1,0-1 0,1 1-1,-1-1 1,1 1-1,0 1-32,0 3 18,-2 6 0,1 1 1,1-1-1,0 1 0,1-1 1,1 1-1,1-1 0,2 7-18,-4-17 0,1 0 0,1-1 0,-1 1-1,1 0 1,0-1 0,0 0-1,1 0 1,0 0 0,-1 0 0,2 0-1,-1-1 1,0 0 0,1 0-1,0 0 1,0 0 0,0-1 0,0 0-1,1 0 1,-1 0 0,1-1 0,2 1 0,3 1-12,1-1 0,-1 0 1,1-1-1,0 0 1,0 0-1,-1-2 0,1 1 1,8-2 11,-13 1-56,0-1 0,0 0 0,0 0 0,-1-1 0,1 0-1,0 0 1,-1-1 0,1 1 0,-1-1 0,0-1 0,0 1 0,0-1 0,0 0 0,-1 0 0,2-3 56,4-5-184,-1 0 1,-1-1-1,0-1 1,-1 1-1,0-2 0,-1 1 1,-1-1-1,0 0 1,-1 0-1,-1-1 1,1-2 183,5-32-155,-2-1 0,1-46 155,-1-102 34,-12-89-34,4 265 35,0 7 44,0 0 1,-2 0-1,1 0 0,-2 0 0,0 0 1,-1 1-1,-4-9-79,3 16 243,5 8-229,0 0 1,0 0 0,0 0 0,0 0 0,0 0 0,0 1-1,0-1 1,0 0 0,0 0 0,0 0 0,0 0 0,0 0-1,0 0 1,0 1 0,0-1 0,0 0 0,0 0-1,0 0 1,0 0 0,0 0 0,0 0 0,0 1 0,0-1-1,0 0 1,0 0 0,0 0 0,-1 0 0,1 0 0,0 0-1,0 0 1,0 0 0,0 0 0,0 1 0,0-1 0,0 0-1,-1 0 1,1 0 0,0 0 0,0 0 0,0 0 0,0 0-1,0 0 1,0 0 0,-1 0 0,1 0 0,0 0 0,0 0-1,0 0 1,0 0 0,0 0 0,0 0 0,-1 0 0,1 0-1,0 0 1,0 0 0,0 0 0,0 0 0,0-1 0,0 1-1,0 0 1,-1 0-15,3 186 331,7 0 0,29 153-331,-32-302 51,2-1 1,2 1 0,3 4-52,-11-33-111,1 1 0,1-1 0,0 0 0,0 0 1,0-1-1,1 1 0,0-1 0,1 0 0,0 0 1,0 0-1,0-1 0,1 0 0,-1 0 0,2-1 0,0 1 111,-7-5-424,1-1-1,-1 1 0,0 0 0,1-1 0,-1 1 0,0-1 0,1 0 1,-1 1-1,1-1 0,-1 0 0,1 0 0,0 0 425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1:57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0 285 9492,'0'0'611,"0"0"-440,28-14-104,88-44 50,-106 52-101,1 0 0,-2 0 0,1-1-1,-1 0 1,0 0 0,0-1 0,-1-1 0,7-8-16,-10 10 7,0 2-1,-1-1 0,-1 1 0,1-1 1,-1 0-1,0 0 0,-1 0 1,1 0-1,-1 0 0,0-1 1,-1 0-7,0 5 11,0 1 0,-1-1 0,0 0 0,1 0 0,-1 0 0,0 0 0,0 0 0,0 0 0,0 0 0,-1 0 0,1 0 0,-1 0 0,1 0 0,-1 0 0,1 0 0,-1 1 0,0-1 0,0 0 0,0 0 0,0 1 0,0-1 0,0 0 0,-1 1 0,1 0 0,0-1 0,-1 1 0,1 0 0,-1-1 0,1 1 0,-1 0 0,0 0 0,0 0 0,1 0 0,-1 1-11,-10-3 366,-1 0 0,1 1 0,-1 1-1,0 0 1,1 1 0,-1 0 0,1 1 0,-5 1-366,13-2 59,0 0-1,0 1 1,0 0 0,0 0 0,0 0-1,1 0 1,-1 1 0,0 0 0,1-1 0,-1 1-1,1 0 1,0 1 0,0-1 0,-1 1 0,2-1-1,-2 2-58,-1 1 55,1 0 0,1 1 0,-1-1 0,1 1 0,0 0 0,0-1-1,1 1 1,0 1 0,-1 3-55,-2 13 69,1-1 0,1 1 0,1 0 0,1 1 0,1 4-69,0-17 3,0 0 0,1 0-1,1-1 1,-1 1 0,2 0-1,-1 0 1,2-1 0,-1 0-1,1 1 1,1-1 0,0-1-1,0 1 1,1-1 0,0 0-1,1 0 1,0-1 0,0 1-1,6 4-2,-2-3-88,0-1 0,0 1 1,0-2-1,1 0 0,1 0 0,-1-1 0,1 0 0,0-1 0,1-1 0,-1 0 0,1-1 1,0 0-1,1-1 0,-1-1 0,0 0 0,1-1 0,-1 0 0,1-1 88,38-2-4685,-30-3-3999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1:57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347 13 8516,'0'0'747,"0"0"-486,0 0 444,0 0 1384,0 0-537,-4-3-746,3 2-781,0 0-1,0 0 1,0 1-1,0-1 1,0 0 0,0 0-1,0 1 1,-1-1-1,1 1 1,0-1-1,0 1 1,-1 0 0,1-1-1,0 1 1,0 0-1,-1 0 1,1 0-1,0 0 1,-1 0 0,1 0-1,0 0 1,-1 1-1,1-1 1,0 0 0,-1 1-1,1-1 1,0 1-25,-4 1 44,0 0 0,1 1 0,-1 0 1,1 0-1,-1 0 0,1 1 1,0-1-1,0 2-44,-10 9 86,1 1-1,1 1 1,0 0 0,1 3-86,6-12 37,1 1 1,0 0 0,1 0 0,0 0-1,0 0 1,1 0 0,0 0 0,0 3-38,0 11 81,0 1 0,2 12-81,0-29 2,1 0 0,0 0 0,0 0 0,1 0 0,-1-1 1,1 1-1,1 0 0,-1-1 0,1 0 0,0 1 0,0-1 0,0 0 0,1-1 0,-1 1 0,1 0 1,1-1-3,15 23 17,-18-25-14,0 0 0,0 0 1,-1 1-1,0-1 0,1 0 1,-1 1-1,0-1 1,0 1-1,0 0 0,0-1 1,-1 1-1,1 0 0,-1-1 1,1 1-1,-1 0 0,0 0 1,0-1-1,0 1 1,-1 0-1,1 0 0,-1 0-3,0-1 4,0 0-1,-1 1 0,1-1 1,-1 0-1,1 0 0,-1 0 1,0 0-1,0 0 0,0 0 1,0 0-1,0 0 0,0-1 1,-1 1-1,1-1 1,0 0-1,-1 0 0,-1 1-3,-9 2-24,-1 1 0,0-2-1,0 0 1,0-1 0,0 0-1,0-1 1,-3-1 24,-4 1-231,9 0-935,0-1-1,0 0 1,-10-3 1166,1-2-6248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1:58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0,'0'0'2537,"0"0"3879,4 20-4740,0 1-1611,2-1-1,0-1 1,0 1 0,3 1-65,7 10 108,2-1 1,1 0-1,7 6-108,85 110 863,5-4 1,7-6-1,79 65-863,14-9 329,217 146-329,-327-263-179,137 104 648,-200-143-1097,-1 2 0,-2 1 0,-2 2-1,7 13 629,-41-50-708,0 2 0,0-1 0,-1 0 0,1 1 0,-1-1 1,-1 1-1,1 0 0,0 3 708,-2-5-4101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1:59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2779 10165,'0'0'872,"2"-23"-269,-1 0-545,1 0 0,2 1-1,4-20-57,1 16 71,1 2 0,0-1 0,2 1-1,7-10-70,40-65 393,3 2 0,5 4 0,4 2 0,35-31-393,430-408 653,-201 209-522,99-128 40,-17 18-495,-132 160-3666,-276 262 1427,-10 10-151,-16 12-2318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2:33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1 296 272,'0'0'10469,"0"0"-9493,0 0-912,0 0 16,0 0 369,0 0-1,0 0-384,0 0 240,134-101-208,-50 50-16,16-5-80,17 0-576,-72 38-3250,4 4-3745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19.2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135 228 1393,'0'0'2628,"0"0"-1212,0 0-322,0 0 75,0 0 407,5 3 289,-4-2-1786,1 0 1,0 0-1,-1 0 0,1 0 0,-1 0 0,1 1 1,-1-1-1,0 1 0,1-1 0,-1 1 1,0 0-1,0-1 0,0 1 0,0 0 0,0 0 1,-1-1-1,1 1 0,0 0 0,-1 0 1,0 0-1,1 0 0,-1 1-79,1 8 132,0 1 0,-1 0 0,-1 9-132,0 5 123,-1 22 300,-7 40-423,3-39-417,1 39 417,5-87-1900,0-2-2227,0-7 1368,0-14-1800</inkml:trace>
  <inkml:trace contextRef="#ctx0" brushRef="#br0" timeOffset="1">0 130 7844,'0'0'2769,"0"0"-1328,0 0-689,0 0-416,0 0 144,0 0 0,53-78 193,1 66-209,6 1-288,-3 0-160,0 2 128,-2 5-144,-8-1-16,-39 5-3345,-8 0-8677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2:35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557 0 352,'0'0'9861,"0"0"-9125,-94 119-512,39-45-112,-10 11 32,-9 2 112,2-4-64,4-5-80,14-13-63,11-13-49,14-21-2546,26-31-2592,3 0 1280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2:35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1 11461,'0'0'1137,"0"0"-1073,-37 145 224,-5-35-240,0 8 32,4 3-32,16-2-48,19-83-1985,3-9-5939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2:34.2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0 160,'0'0'512,"0"0"2418,0 0 4737,0 0-7091,0 0-560,0 0-16,0 0 433,60 177-49,-13-98-288,8-3-64,5-5-32,-38-53-4258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2:34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1 2433,'0'0'7219,"0"0"-6994,0 0-193,0 0 32,0 161 64,-2-105 80,-3 4-64,-5 7-64,-3 7-32,-7 0-48,-9 2-5923,-6 0 2482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2:42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10485,'0'0'720,"0"0"-720,0 0-128,17 119 128,16-41 112,9 3-64,15-3-48,8 3-16,-43-57-2241,-2-4-5314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2:57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16,'0'0'51,"0"0"1251,0 0 3825,0 0-3417,26 13-1555,-12-6-143,17 8 60,1 0-1,1-2 1,0-2 0,1-1 0,4 0-72,59 7 1005,0-5-1,67-1-1004,197-9 1580,-188-3-1263,390 1 1126,-557-1-1523,0 1 0,-1 0 0,1 0 0,0 1 0,0 0 0,-1 0 0,1 0 0,0 1 0,-1 0 0,0 0 0,1 0 0,-1 1 0,5 2 80,-8 1-4101,-2 0-2438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3:02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741 126 5266,'0'0'1342,"0"0"-728,0 0-422,0 0 307,0 0 715,0 0-166,0 0-477,-4 0-133,-115 9 2123,-154-9-1398,267 1-1159,0 0 0,0 0 1,0 0-1,1 1 0,-1 0 0,0 0 0,1 0 0,-1 1 0,1 0 1,0 0-1,0 0 0,0 1 0,0 0 0,1 0 0,-4 3-4,-11 12 22,1 2 0,-14 20-22,26-34 1,-17 26 0,1 1 0,2 1 0,1 1 0,2 1 0,1 0 0,2 2 0,2-1 0,1 1 0,2 1 1,2 0-1,2 0 0,1 1 0,3-1 0,1 1 0,2 6-1,-1-37 1,1 0-1,1 0 1,0 0-1,0 0 1,1-1 0,0 1-1,0-1 1,1 0 0,0 0-1,1 0 1,3 3-1,16 20 4,2-1 1,8 6-5,-21-22 0,11 10 2,0 0 1,1-2-1,2-1 1,0-1 0,16 8-3,-26-19 1,0-1 1,0-1 0,1 0-1,0-1 1,0-1 0,1-1-1,-1-1 1,1 0 0,0-2-1,5 0-1,-23-2 0,19 1 6,1 0 0,-1-2 0,12-2-6,-26 2 3,0 0 0,-1-1 0,0 1 0,1-1 1,-1-1-1,0 1 0,0-1 0,0-1 0,0 1 0,-1-1 1,1 0-1,-1 0 0,3-3-3,10-12 19,0-2 0,-2 0 0,0-1 0,-2 0 0,0-1 0,2-9-19,6-13 24,-3 0 0,-2-2 1,-1-1-25,-6 7 21,-1 1 0,-1-2 1,-3 1-1,-1-3-21,1-165 68,-5 202-67,0-21 67,-2-1 0,-1 1 0,0-1 0,-3 1 0,-4-14-68,4 24 111,0 0 1,-1 0-1,-1 1 0,-1 0 0,0 1 1,-1 0-1,-1 0 0,-11-12-111,0 5 241,-1 0 0,-1 2 0,0 0 0,-2 2 0,0 1 0,-28-14-241,47 25-9631,7 7 4151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3:05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464 23 16,'0'0'7502,"-23"-4"-4746,-3-1-2371,-2 0-110,0 1 0,0 1 1,0 2-1,-1 1-275,25 0 34,-19-1 315,0 2 1,0 0-1,0 2 0,0 0 0,-8 4-349,26-6 44,0 0-1,-1 1 1,2 0 0,-1 0-1,0 0 1,0 0-1,1 1 1,-1 0 0,1 0-1,0 0 1,0 0-1,0 1 1,0 0-1,1 0 1,-1 0 0,1 0-1,0 0 1,0 1-1,0-1 1,1 1-1,0 0 1,0 0 0,0-1-1,0 2 1,1-1-1,-1 4-43,1-3 7,0 1-1,1 0 1,-1 0-1,1 0 1,1 1-1,-1-1 0,1-1 1,1 1-1,-1 0 1,1 0-1,0 0 1,1-1-1,2 7-6,2-2 9,1 1 0,0-1-1,0-1 1,1 1 0,0-1-1,9 7-8,23 18 87,29 19-87,-37-30-4,-2 1 0,0 1 0,14 18 4,-40-38 6,-1 0 0,1 0 0,-1 1-1,0-1 1,-1 1 0,1 0 0,-1 0 0,1 6-6,-3-11 3,0 0 0,-1 0 1,1-1-1,-1 1 0,0 0 0,1 0 1,-1 0-1,0 0 0,0 0 1,0 0-1,0 0 0,0-1 0,-1 1 1,1 0-1,-1 0 0,1 0 1,-1 0-1,0-1 0,1 1 0,-1 0 1,0-1-1,0 1 0,0 0 1,0-1-1,-1 1 0,1-1 0,0 0 1,-1 1-1,1-1 0,0 0 1,-1 0-1,0 0 0,1 0 0,-1 0 1,0 0-1,1 0 0,-2 0-3,-20 4 9,0 0 1,-1-2-1,0 0 0,1-2 0,-1 0 0,0-2 0,-1-1-9,-31 1 6,37 1-3,10 1 6,0-1-1,0 0 0,0-1 0,0 0 0,0 0 1,1-1-1,-3 0-8,9 1 1,0 0 0,0 0 0,1 0 0,-1 0 0,0 0 0,0 0 0,1 0 0,-1-1 0,1 1 0,-1-1 0,1 1 0,0-1 0,-1 0 0,1 1 0,0-1 0,0 0 0,0 0 0,1 0 0,-1 0 0,0 0 0,1 0 0,-1 0 0,1 0 0,-1 0 0,1 0 0,0 0 0,0 0 0,0 0 0,0 0 0,0 0 0,1 0 0,0-2-1,-1 1-37,1-1 0,-1 0-1,1 1 1,0 0 0,1-1 0,-1 1-1,0 0 1,1-1 0,0 1 0,0 0 0,0 0-1,0 0 1,0 1 0,1-1 0,-1 0-1,1 1 1,-1 0 0,2-1 37,5-3-801,1 0 0,-1 1 0,1 0 1,0 0-1,7-1 801,23-8-4954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3:05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384 74 6211,'0'0'2294,"0"0"-632,0 0-96,0 0-418,-25-12-9,-85-38-232,104 48-855,0 0 0,0 0 1,0 1-1,-1-1 0,1 1 0,0 1 1,-1-1-1,1 1 0,-1 0 0,1 0 1,-1 1-1,1 0 0,0 0 1,-1 1-1,1-1 0,0 2 0,0-1 1,0 0-1,0 1 0,1 0 0,-1 1 1,1-1-1,0 1 0,-2 1-52,-1 3 76,-1 0-1,2 1 0,-1 0 1,1 0-1,1 1 0,0-1 1,0 1-1,0 1 1,2-1-1,-1 1 0,0 5-75,-1 4 67,2 1-1,0 0 1,2 0-1,0 0 0,1 0 1,1 0-1,1 0 1,1 0-1,3 10-66,-2-19 8,1 0 1,0-1-1,1 1 0,0-1 0,0 0 0,1 0 1,1-1-1,0 0 0,1 0 0,-1 0 1,2-1-1,-1 0 0,2-1 0,-1 0 0,1-1 1,0 1-1,0-2 0,2 1-8,8 5 10,1-2 1,0 0-1,0-1 0,1-1 0,0-1 0,1-1 1,-1-1-1,1-1 0,6 0-10,3 0-633,0-2-1,0-2 0,1 0 1,24-5 633,-57 5-187,1 0 0,0 0 0,0 0 1,-1-1-1,1 1 0,0 0 0,0 0 1,-1-1-1,1 1 0,0-1 0,-1 1 1,1 0-1,0-1 0,-1 1 0,1-1 1,-1 0-1,1 1 0,-1-1 0,1 1 1,-1-1-1,0 0 0,1 1 0,-1-1 1,0 0-1,1 1 0,-1-2 187,3-11-9145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3:06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1 144,'0'0'8580,"0"0"-5042,0 0-2103,0 0-909,0 0-81,12 30 441,-7-16-779,3 10 33,1 0-1,1-1 0,1 0 0,1-1 1,1 0-1,0-1 0,2-1 0,1 0 0,2 1-139,88 81 341,5-4-1,4-6 0,3-5 0,55 27-340,-155-103-145,-10-5-187,0 0 1,1-1-1,0 0 1,1-1 0,-1 1-1,1-2 1,6 2 331,-12-6-5580,-7-10 2783,-1 6 2135,-1 0 1,1 0 0,-1 1 0,0-1-1,0 1 1,0 0 0,0 1-1,-5-3 662,-14-5-1278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19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411 158 7155,'0'0'1225,"-26"-2"53,-85-9-99,36 9 456,56 2-1314,15 0-264,0 0 1,-1 1 0,1-1-1,0 1 1,-1 0 0,1 0-1,0 1 1,0-1 0,0 1-1,0 0 1,0 0 0,0 1 0,1-1-1,-1 1 1,-1 0-58,-1 3 40,1 0 0,-1 0-1,1 0 1,0 1 0,0-1 0,1 1 0,0 1-1,-1 0-39,-5 15 10,1 0-1,1 1 0,1 0 0,1 0 0,1 2-9,-6 48 21,4 0-1,2 0 1,5 36-21,1-67 23,2-1 0,1 0 1,3 1-1,1-2 1,2 1-1,2-2 0,2 1 1,14 28-24,-16-44 5,1 1 1,1-2 0,1 1 0,1-2-1,1 0 1,1-2 0,1 0 0,1 0-1,1-2 1,1-1 0,0 0-1,1-2 1,17 9-6,-22-16-1,1-1-1,0 0 1,0-2-1,0 0 0,1-1 1,0-2-1,0 1 1,0-2-1,0-1 1,1-1-1,-1 0 1,1-1 1,-8-1 0,-1 0 1,0 0 0,0-1-1,0-1 1,0 0-1,-1-1 1,1 0 0,-1 0-1,0-1 1,-1-1 0,0 0-1,0 0 1,0-1 0,-1 0-1,0-1 1,0 0 0,-1 0-1,2-5 0,12-15 21,-2-2 1,-2 0-1,-1 0 0,-1-2 0,8-26-21,-7 14 47,-3-1 0,-1 0 0,-3 0 1,2-22-48,-3-12 172,-4 1 1,-3-22-173,-2 75 107,-1 0 0,-1 0 0,-1 0 0,-2 1 0,0-1 0,-2 1 1,-1 1-1,0-1 0,-2 1 0,-1 1 0,-1 0 0,-4-5-107,1 4 222,-2 1 0,0 1 0,-1 0 0,-1 1 0,-1 1 0,-23-16-222,9 10 260,-1 2-1,-2 1 0,0 3 1,-9-3-260,39 16-1126,16 5-971,20 4-4207,-4 4-1489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3:07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1 693 6867,'0'0'2473,"0"0"-397,0 0-531,0 0-294,0 0-501,0 0-414,19-25 40,-19 25-376,24-33 247,1 2-1,18-15-246,-22 28 139,1 1 0,1 1 0,0 1 0,1 1 0,0 1 0,21-7-139,4-4 164,-46 23-155,212-107 1049,148-103-1058,-324 187 23,-13 7-113,-1 0 0,19-17 90,-37 26-908,-7 8-5175,0 0 6065,0 0-7062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3:53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0 6403,'0'0'464,"0"0"337,0 0-78,0 0-8,0 0-118,-10 0 6,-19 0-144,11 0 3220,376 0-2679,-331 2-959,0 1 0,0 1 0,0 1-1,21 8-40,-12-4 32,1-1 0,7-1-32,48 3 134,57-4-134,580-6 285,-405-7-240,135 7 38,-404-2-34,37-7-49,30-2 34,525 7 1118,-483 11-940,72 1 65,-30-8 304,-205 0-579,-1 1-1,1-1 1,-1 0-1,1 1 0,-1-1 1,1 0-1,-1 1 1,1-1-1,-1 1 1,1-1-1,-1 0 1,1 1-1,-1-1 0,0 1 1,1 0-1,-1-1 1,0 1-1,1-1 1,-1 1-1,0-1 1,0 1-1,0 0 1,0-1-1,1 1 0,-1-1 1,0 1-1,0 0 1,0-1-1,0 1 1,0 0-1,0-1 1,-1 1-1,1-1 1,0 1-1,0 0 0,0-1 1,-1 1-2,-6 25-502,-11-11-3324,-9 3-6949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4:02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0 5234,'0'0'1678,"0"0"-432,0 0 206,0 0-6,0 0-30,-20 8-218,-63 22-283,83-30-899,0 0 0,0 0 0,1 0 0,-1 0 0,0 0 0,0 0 0,0 1-1,0-1 1,0 0 0,1 0 0,-1 0 0,0 0 0,0 1 0,0-1 0,0 0 0,0 0 0,0 0-1,0 1 1,0-1 0,0 0 0,0 0 0,1 0 0,-1 1 0,0-1 0,0 0 0,0 0-1,0 0 1,0 1 0,-1-1 0,1 0 0,0 0 0,0 0 0,0 1 0,0-1 0,0 0 0,0 0-1,0 0 1,0 1 0,0-1 0,0 0 0,-1 0 0,1 0 0,0 0 0,0 0 0,0 1-1,0-1 1,0 0 0,-1 0 0,1 0 0,0 0 0,0 0 0,0 0 0,-1 0 0,1 0 0,0 1-16,24 4-114,-20-5 183,147 22 697,74-3-766,155-6 24,-339-12-475,31 4 451,-72-5-93,0 0 1,0 0-1,1 0 0,-1 0 1,0 0-1,0 0 1,1 0-1,-1 0 0,0 0 1,1 0-1,-1 0 0,0 0 1,0 0-1,1 0 1,-1 0-1,0 0 0,0 0 1,1 0-1,-1 1 0,0-1 1,0 0-1,1 0 1,-1 0-1,0 0 0,0 1 1,1-1-1,-1 0 0,0 0 1,0 0-1,0 1 1,0-1-1,1 0 0,-1 0 1,0 1-1,0-1 0,0 0 1,0 0-1,0 1 1,0-1 92,0 6-9597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4:39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1 176,'0'0'288,"0"0"-192,0 0 10837,0 0-9748,0 0-1185,0 0 0,0 0 0,0 0 16,202 69 0,-73-55-32,3-8-496,-93-6-4035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4:40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9652,'0'0'0,"0"0"-544,247 145 528,-68-100-16,37-5 32,38-10 0,24-13 192,33-3-112,22 2-32,6 4 16,-14 13 48,-53 10-112,-225-28-656,-32 3-7075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4:52.2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1027 101 992,'0'0'5435,"0"0"-3696,0 0-1146,-25-11 239,-84-34 243,85 35-595,1 2-1,-2 1 1,1 1 0,-1 2-1,-19-2-479,-2 3 310,0 3 0,-8 2-310,2 0 210,30-1-171,0 2-1,0 1 1,1 0-1,0 2 1,0 0-1,0 1 1,1 2-1,-10 5-38,-3 3 60,0 1-1,2 2 0,0 1 0,-17 16-59,35-25-1,0 1 0,1 0 0,1 1 0,0 0 0,0 1 0,2 0 0,0 1 0,0-1 0,2 2 1,0-1-1,1 1 0,0 0 0,2 1 0,-3 13 1,-2 29-5,3 1 1,2 0-1,4 40 5,0-81 0,2 27 2,2 0 1,2-1-1,2 0 1,2 0-1,2-1 1,2 0-1,2-1 0,2-1 1,2-1-1,1 0 1,3-2-1,20 28-2,-29-47-3,1-1 0,1 0 0,0-2 0,2 0-1,0-1 1,1-1 0,3 1 3,-9-7-2,0-2 0,1 0 0,0 0 0,1-2 0,-1 0-1,1 0 1,0-2 0,1 0 0,-1 0 0,1-2 0,4 0 2,-7-1 5,0 0-1,-1-1 1,1 0 0,-1-1-1,1-1 1,-1 0 0,1-1-1,-1-1 1,0 0 0,0 0-1,0-1 1,-1-1 0,0 0-1,0-1 1,0 0 0,2-3-5,42-33 14,-1-3 1,-3-2 0,-1-2 0,-3-3 0,-2-1-1,-3-3 1,-2-1 0,-3-2 0,-2-2 0,-3-1-1,-2-5-14,-9 13 131,-3-2 0,-3-1 1,-2 0-1,-2-1 0,-3 0 0,-3 0 0,-2-1 0,-3-31-131,-1 85 49,-1 0 1,0 0-1,0 0 0,0 0 1,-1 0-1,1 0 1,-1 0-1,-1 1 0,1-1 1,-1 1-1,0 0 1,0-1-1,-1 1 1,1 1-1,-1-1 0,0 0 1,-1 1-1,1 0 1,-1 0-1,0 0 0,0 1 1,0-1-1,0 1 1,0 1-1,-1-1 0,1 1 1,-6-2-50,6 2-16,-1 0 0,1 1 0,-1 0-1,1 0 1,-1 0 0,0 0 0,1 1 0,-1 0 0,-4 1 16,7-1-294,0 0-1,-1 1 1,1 0-1,0 0 1,0 0-1,1 0 1,-1 0-1,0 1 1,0-1-1,-2 3 295,-13 15-5970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5:06.1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1 179 4786,'0'0'1542,"0"0"-1171,0 0-427,0 0 11,0 0-27,0 0 32,4 4 24,1-1 77,-1 0 0,1-1 0,0 1 0,-1-1 0,1 0 0,0-1 0,0 1 0,1-1 0,-1 0 0,0 0 0,0 0 0,1-1 0,-1 0 0,0 0 0,0 0 0,1-1 0,2 0-61,217-30 2210,-185 24-2021,37-7 542,18-10-731,-48 11 229,1 2 0,0 2-1,1 2 1,39 0-229,19 2 503,-1-4-1,52-15-502,-97 15 289,111-11 209,-119 15-356,11-1 208,-63 6-278,-1 0-6,0 0-2,0 0-2,32 0 66,364-2 402,417 4-193,-597 11 140,61 17-477,-16-1 417,-3-4-105,277 22 480,-52-19-362,-336-17-360,93 3 30,461-14 266,-345 11-243,1116-11 293,-885-2 1884,-587 2-2266,0 0 28,0 0-17,0 0 8,0 0-5,0 0 40,0 0 19,0 0-11,0 0-8,0 0 8,0 0-42,0 0-14,0 0 50,0 0-47,0 0 13,0 0 0,0 0-32,0 0-5,0 0 7,0 0-12,0 0-30,0 0-40,3 0-436,7 0-289,-6 2-3981,-3 9-8863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5:10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828 247 144,'0'0'2377,"-13"-24"4989,4 4-6194,5 10-1011,0 0-1,-1 1 1,0-1-1,0 1 1,-1 0-1,0 1 1,-1-1-1,0 1 1,0 0-1,0 1 1,-1 0 0,-1 0-1,1 1 1,-1 0-1,0 0 1,-4-1-161,-16-5 282,-1 1 1,0 2-1,0 1 1,-1 1-1,0 2 1,-15-1-283,-51 0 1858,-40 4-1858,123 2 107,9 0-65,0 0 1,0 0-1,0 0 1,0 1-1,0-1 1,0 1-1,1 0 1,-1 1-1,0-1 1,0 1-1,-2 1-42,5-1 10,0 0 0,0 0-1,0 0 1,0 0 0,1 0 0,-1 0-1,1 1 1,-1-1 0,1 0 0,0 1 0,0-1-1,0 1 1,0 0 0,0-1 0,1 1-1,-1 0 1,1-1 0,-1 1 0,1 0-1,0-1 1,1 3-10,-2 11 2,2 0 0,0 0 0,1-1 0,1 1 0,0 0 1,1-1-1,1 0 0,0 0 0,1 0 0,1 0 0,0-1 0,1 0 0,3 3-2,21 28-5,2 0 0,3-3 0,9 8 5,1 2 2,15 23-2,-59-71 4,0 0 0,-1 0 1,1 0-1,-1 0 0,0 1 1,0-1-1,0 1 1,0 0-1,-1 0 0,0-1 1,0 1-1,0 0 0,0 1-4,-1-3 5,-1-1 1,1 1-1,-1 0 0,1 0 0,-1-1 0,0 1 0,0-1 0,0 1 0,0-1 0,0 1 0,-1-1 0,1 1 0,-1-1 0,1 0 1,-1 0-1,0 0 0,0 0 0,0 0 0,0 0 0,0-1 0,-1 1 0,1-1 0,0 1 0,-3 0-5,-25 14 23,-1-2 0,0-1 0,-17 4-23,-103 26 52,82-24-45,-4 2-12,71-20-595,6-3-9,20-8-803,89-38-7012,-39 13 1962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5:10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57 256,'0'0'15031,"132"-23"-15031,-92 16 0,4 1-16,-11-5-1297,-23 4-3553,-10 5-1713,-10 2 4066</inkml:trace>
  <inkml:trace contextRef="#ctx0" brushRef="#br0" timeOffset="1">0 296 752,'0'0'14295,"0"0"-12390,0 0-1585,0 0-272,0 0-48,132 49 144,-27-31-80,6-2-64,-66-12-1537,-17 5-11637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4:55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571 27 7523,'0'0'4040,"-31"-5"-1613,-102-14-1005,117 17-1295,0 1 0,0 1 0,0 0 0,0 1 0,0 1-1,1 1 1,-1 0 0,0 1 0,1 0 0,0 1-1,0 1 1,1 1 0,-1 0 0,1 0 0,1 2 0,-1 0-1,2 0 1,-1 1 0,1 1 0,1 0 0,0 0 0,0 1-1,1 1 1,1 0 0,0 0 0,-2 6-127,5-9 11,0 1-1,1-1 1,1 1 0,0 0-1,0 0 1,1 0 0,1 1-1,0-1 1,0 1 0,1-1-1,1 1 1,0 0 0,0-1-1,1 1 1,1-1 0,0 1-1,0-1 1,1 0 0,1 1-1,0-1 1,0-1 0,1 1-1,0-1 1,1 0 0,0 0-1,1 0 1,0-1 0,1 0-1,2 3-10,13 8 14,0 0-1,1-1 1,0-1-1,2-2 1,0 0-1,27 11-13,-18-12 15,0-1 1,1-2-1,1-1 0,0-2 1,14 1-16,-42-9-199,44 5-8537,-59-6-562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20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97 5683,'0'0'1595,"0"0"-434,0 0 60,0 0 111,0 0-351,-2-4-330,-5-5-270,6 17-318,4 14-72,6 13 105,2 0-1,1-1 0,2 0 1,3 3-96,-15-34-3,-1-1 0,0 0 0,1 0 0,-1 0 0,1 0-1,0 0 1,0 0 0,0 0 0,0 0 0,0-1 0,0 1 0,0-1 0,1 1 0,-1-1 0,0 0 0,1 0 0,-1 0 0,1 0 0,0-1 0,-1 1 0,1-1 0,-1 1-1,1-1 1,0 0 0,-1 0 0,1 0 0,0 0 0,0-1 3,2 1-6,1-1 0,-1-1-1,0 1 1,0-1-1,0 0 1,0 0 0,0 0-1,0-1 1,0 1 0,-1-1-1,1 0 1,-1-1 0,0 1 6,22-24 11,-2-2 1,-1 0-1,-1-1 0,8-17-11,29-40-355,-50 76-218,3-4-430,-6 2-3010,-6 10-1248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5:12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1 368,'0'0'6062,"0"0"-1991,0 0-2292,0 0-1197,0 0-465,5 2-82,-2 0-25,1 1 0,-1-1-1,1 1 1,-1 0 0,0 0 0,0 0 0,0 0 0,0 1-1,-1-1 1,0 1 0,1 0 0,-1-1 0,0 1 0,-1 0-1,1 0 1,-1 1 0,0-1 0,0 0 0,0 0 0,0 0-1,-1 2-9,3 18 46,-2 0-1,0 1 0,-3 13-45,1 3 63,1-29-59,1-1-1,0 1 0,1 0 0,0-1 0,1 1 0,4 9-3,4 7-7,1-1 1,3 3 6,-9-18-148,-1 0 0,-1 0 0,0 1 0,-1 0 0,0-1 0,-1 1 0,1 10 148,-1 18-315,-2 33 315,-2-18 70,2-32-80,1 0 0,0 0 0,2 0 0,4 18 10,0-9 16,-1 0-1,-3 1 1,0 0-1,-2 0 1,-4 29-16,2-52 40,0 0 1,-1 1 0,-1-1 0,1-1-1,-2 1 1,0 0 0,-1 2-41,-40 71 963,18-36-384,-9 29 680,1 6-1259,-23 49 230,46-107-437,-2 0 0,0-1-1,-14 16 208,27-39-210,1 1 0,-1-1-1,0 0 1,0 0 0,0 0-1,0 0 1,0 0 0,0-1 0,0 1-1,0 0 1,0 0 0,0-1-1,-1 1 1,1-1 0,0 1-1,0-1 1,-1 1 210,-15 0-7619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4:55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41 321 2337,'0'0'8239,"6"20"-6401,1 7-1810,0 0 1,-2 0 0,-1 0 0,-1 0 0,0 14-29,-7 17 35,-2 0 1,-2 0-1,-3-1 1,-5 10-36,-11 58 103,25-110-69,1-10-130,1-15-117,0-1 56,2-45-111,2 1 1,3 0-1,3-4 268,42-167 187,-39 181 116,1 2 0,2 0 0,1 0 0,3 2 1,9-13-304,-18 36 66,1-1 0,0 1 0,2 1 0,0 1 1,1 0-1,0 0 0,2 2 0,-1 0 0,2 0 1,0 2-1,0 0 0,5 0-66,-15 8 15,1 1 0,0 0-1,0 0 1,0 1 0,0 0 0,0 0 0,0 1-1,0 1 1,1-1 0,-1 2 0,4-1-15,-12 1 4,1-1 0,-1 1 0,0-1 0,1 1 0,-1 0 0,0-1 0,0 1-1,0 0 1,0 0 0,0 0 0,1-1 0,-2 1 0,1 1 0,0-1 0,0 0 0,0 0 0,0 0 0,-1 0 0,1 0 0,0 1 0,-1-1 0,1 0 0,-1 1 0,0-1 0,1 0 0,-1 1 0,0-1 0,0 1-1,0-1 1,0 0 0,0 1 0,0-1-4,-1 55 161,0-50-125,-1 5-19,-1-1 0,0 1 0,0-1 0,-1 1 1,0-1-1,-1-1 0,0 1 0,-1-1 0,0 0 1,0 0-1,-2 1-17,0-1 4,2 1-1,-1-1 1,1 1 0,1 0 0,0 0-1,0 1 1,1-1 0,0 1 0,1 0-1,-1 8-3,3-14 0,0 1-1,1-1 0,-1 1 0,1 0 0,0-1 1,1 1-1,0-1 0,-1 1 0,2-1 0,-1 1 0,1-1 1,-1 0-1,2 0 0,-1 0 0,0 0 0,1 0 1,0 0-1,0 0 0,0-1 0,1 0 0,0 1 1,0-1-1,4 3 1,4 4-11,-1-2 4,0 0 0,0 1 0,-1 1 0,-1 0 0,7 8 7,-14-14 5,1-1-1,-1 0 0,0 1 0,0 0 0,0-1 0,-1 1 0,0 0 1,0 0-1,0 0 0,0 0 0,-1 0 0,0-1 0,0 1 1,0 0-1,-1 0 0,1 0 0,-1 0 0,-2 5-4,1-5 5,0 0-1,0 0 1,0 0-1,-1 0 1,0 0 0,0 0-1,0 0 1,-1-1-1,1 0 1,-1 0-1,0 0 1,-4 3-5,-9 6 31,-1 0 1,-13 7-32,18-12 7,-44 25 724,-34 14-731,85-44 43,4-3-39,1 1-1,0-1 0,0 0 1,0 1-1,0-1 1,0 1-1,0-1 0,0 1 1,0 0-1,0-1 1,0 1-1,0 0 0,0 0 1,0 0-1,0-1 1,1 1-1,-1 0 0,0 0 1,1 0-1,-1 0 0,0 0 1,1 1-4,8 1-43,72 1-1174,44-6 1217,-114 2-298,51-4-4190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4:54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1 967 12070,'0'0'1219,"0"0"-494,9-25-386,-9 25-339,16-45 91,19-35-91,11-3 129,4 2 1,45-52-130,-76 106 18,62-83 16,5 3 0,5 5 0,47-39-34,-127 130 0,-8 9 0,0-1 1,-1 1-1,1-1 0,0 1 1,0 0-1,1 0 0,-1 0 0,3-1 0,-4 2 27,-2 8 48,-2 100 429,-11 77-504,1-57 183,4 123-183,12-95-4585,-3-148-73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4:55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224 209 5090,'0'0'2674,"-149"-141"47,106 105-144,21 18-880,12 9-881,10 7-608,0 0-208,45 2 48,42 0-16,37 0 112,23 0-144,20 9-64,-98-5-2193,-12-4-3185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4:56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 11941,'0'0'1313,"0"0"-977,-2 148-320,-21-54 32,-2-9 48,0-9-80,8-11 16,7-12-32,8-12-1793,2-39-1792,0-2-2578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5:11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 9 8196,'0'0'955,"0"0"-888,0 0-107,0 0 53,9-1 22,24-5 58,-25 4 315,-15 3 2810,-1 1-3138,1 0 0,-1 0 1,0 1-1,1 0 1,0 0-1,-1 1 0,1 0 1,1 0-1,-1 1 1,1 0-1,-1 0 0,-4 5-80,6-5-4,1 0-1,-1 0 0,1 0 0,0 1 1,0 0-1,1-1 0,-1 1 0,1 0 0,1 1 1,-1-1-1,1 1 0,0-1 0,0 1 1,1 0-1,0-1 0,0 1 5,1-2-12,-1 8-46,0 0-1,1 0 1,0 0-1,2 0 0,-1 0 1,1 0-1,1 0 1,0-1-1,3 6 59,0-5-102,0 2 0,-1-1 0,-1 0 0,0 1 0,-1 0 0,0 0 0,-1 0 0,-1 0 0,0 1 102,-1-2-3,0 17 30,-1-1 0,-1 0 0,-1 1-1,-3 5-26,0-8-24,1 0 0,1 0 0,2 0 0,1 0 0,1 0 0,1 1 0,2-1 0,3 14 24,0-13-274,-2-1-1,-1 1 0,-1 0 1,-1 4 274,-1-21 5,-1 0 1,0 0 0,-1 0 0,0 0 0,-1 0-1,-1 0 1,1-1 0,-2 1 0,0-1-1,0 0 1,-1 1-6,-49 70 1035,28-44-3,3 2 0,-12 23-1032,30-49 103,-1 1 1,2 0 0,0 0 0,0 1 0,2-1 0,0 1 0,1 0 0,0 0 0,1 7-104,2-14 16,0-1 0,0 0 0,1 0 0,0 0-1,0 0 1,1-1 0,0 1 0,0-1 0,1 1 0,0-1 0,0 0 0,1 0 0,0-1 0,0 1-1,1-1 1,-1 0 0,4 2-16,-1-2-223,-1 1-1,1-1 1,-1-1-1,2 0 1,-1 0 0,0 0-1,1-1 1,0 0-1,0-1 1,0 0-1,1 0 1,-1-1-1,1-1 1,-1 1 0,1-1 223,27-1-7596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5:13.2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1 466 10485,'0'0'1870,"31"-8"-1224,-22 5-585,38-8 484,0-3 0,-1-2 0,-1-2 0,19-11-545,303-173 1783,-99 54-1525,-261 145-303,-6 2 10,0 1 0,0 0-1,-1-1 1,1 1-1,0 0 1,0-1 0,0 1-1,0-1 1,0 1-1,0-1 1,-1 0 0,1 1-1,0-1 1,0 0-1,-1 0 1,1 0-1,0 1 1,-1-1 0,1 0-1,-1 0 36,-2 0-3572,-11 1-5080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5:13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1 720,'0'0'11013,"0"0"-7865,0 0-2665,0 0-211,0 0 179,0 0 38,-4 12-295,3-6-156,-1 1 1,1-1-1,0 1 0,1 0 0,-1 0 0,1-1 0,1 1 0,-1 0 1,1 0-1,0-1 0,1 1 0,-1-1 0,1 1 0,1-1 0,-1 0 1,1 0-1,1 2-38,59 112 396,4-3 1,6-4 0,67 80-397,-106-151 339,2-2 1,11 7-340,-32-32-611,2-2-1,0 0 1,18 10 611,-25-17-1506,1 0 0,0-1 0,0 0-1,6 0 1507,-15-5-7971,-2-8 4945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5:15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0 466 12742,'0'0'843,"0"0"-600,22-24 130,-5 4-250,5-7 35,2 0-1,1 2 0,1 1 1,1 2-1,15-10-157,83-52 615,3 6 0,32-8-615,-155 83-109,0 1 1,0 0 0,0 0 0,0 0-1,1 0 1,-1 1 0,0 0-1,1 0 1,-1 1 0,5 0 108,-8 3-4544,-2 14-4649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5:16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1649,'0'0'10642,"0"0"-8361,0 0-2190,24 16-19,110 84 488,19 25-560,-26-7 185,-4 5 0,-7 6 0,41 64-185,-143-180-673,-12-11-3149,-2-1-3657,0-7 3603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20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 5362,'0'0'828,"0"0"-490,0 0 233,0 0 774,0 0 133,4 31-230,0 1-1030,4 20 60,-3 0 0,-2 42-278,-4-33 75,0-27-28,1-1 0,1 1 0,3 11-47,4-25-249,-1-15-528,-1-16-697,7-69 1617,1-47-143,-6 44 58,13-53-58,-19 127 8,0 0 0,0 1 0,1 0 0,0-1 0,1 1-8,-3 6 8,0 0 1,0 0-1,0 1 0,0-1 1,0 0-1,1 1 0,-1-1 1,0 1-1,1-1 0,-1 1 1,1-1-1,0 1 0,0 0 1,-1 0-1,1 0 0,0 0 1,0 0-1,0 1 0,0-1 1,0 0-1,0 1 0,0-1 1,1 1-9,3-1 69,0 1 0,0 0 1,0 0-1,0 0 0,0 1 1,0 0-1,0 0 0,0 0 1,-1 1-1,5 1-69,-8-1 67,1-1 1,0 1-1,-1 0 1,0 0-1,1 0 1,-1 0-1,0 1 1,0-1-1,0 0 1,-1 1-1,1 0 1,0-1-1,-1 1 1,0 0-1,0 0 1,0 0-1,0 0 0,0 0 1,0 0-1,-1 0 1,1 3-68,0 4 255,1-1 0,-2 1 0,0 0-1,0 0 1,-1 8-255,0-13 76,0 0 0,0-1 0,0 1 0,0-1 0,-1 1 0,0-1 0,1 0 0,-2 0 0,1 0 0,0 0 0,-1 0 0,0 0 0,-1 0-76,-4 5 171,0-1 0,-1-1-1,-1 1 1,1-2 0,-1 1-1,0-1 1,0-1-1,-1 0 1,-5 2-171,9-5-404,1 0 1,-1 0-1,1-1 1,-1 0-1,0 0 1,-4-1 403,11-2-4760,0-9-3484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5:23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0 240,'0'0'216,"0"0"94,0 0 1168,0 0 2998,-13 0-2107,-59 0 713,72 0-2370,0 0-306,0 4-249,1 16-46,1-1 0,0 1 0,2-1 0,0 0 0,2 2-111,33 98 438,-14-48-412,50 143-386,-67-189-3191,-7-12-6043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5:24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1 393 6243,'0'0'1392,"0"0"-1295,0 0-97,0 0 656,169-99 288,-94 48 81,12-1-321,2-2-400,3 1-176,0 1-96,-69 37-32,-6-1-3745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5:25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11445,'0'0'1617,"0"0"-865,0 0-752,0 0-64,0 0 64,62 139 64,-7-56 0,4 6-64,-36-53-3857,-8-4-5812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4:57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 7732,'0'0'5522,"0"0"-4626,0 0-880,0 0 193,3 143 31,-3-58-208,0 5 64,-7-3-80,-6-7-16,6-59-3074,2-10-4449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4:56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0 11077,'0'0'1297,"0"0"-1105,-10 132-96,-15-69 112,5 0 48,0-3-160,13-11-16,4-6-80,3-12 0,0-29-1793,0-2-3569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5:25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197 580 11493,'0'0'1305,"0"0"-945,0 0-293,0 0 114,0 0 542,4-3 318,1-6-203,-22 21-570,-34 27-160,23-16-84,2 2 1,1 0 0,1 2-1,-1 3-24,18-19-860,5-8-1071,2-8 406,0-9 1719,8-127-634,-1 66 2694,-5-3-2254,-1 66 182,0 0-1,1-1 0,0 1 0,1 0 0,0 0 0,1 0 0,1 0 0,-1 1 0,7-9-181,10-18-31,1 2-1,8-6 32,-7 9 128,19-33-92,-11 15 66,7-3-102,-37 52 147,-1 2 83,0 0-22,0 24-1846,0-3-1711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5:50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8164,'0'0'21,"0"0"-45,24 13-40,80 40-51,-95-49 114,1-1-1,0 1 1,1-2 0,-1 1-1,0-2 1,1 1-1,-1-1 1,1-1-1,2 0 2,13 1 43,387 12 2371,-208 2-1025,194 6 1344,105-25-1226,270 2-621,-517 17-724,30 1-41,-167-17 7,76-11-128,169-11 105,-62 7 27,168-14 1328,29 20-1460,-361 10 221,-117 6 132,-11-1-1122,-6 2-3548,-5-3-4409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48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87 5122,'0'0'1126,"0"0"-61,0 0-356,0 0-162,0 0 160,0 0 142,-2 0-206,64 1 1846,10-4-2489,149-16 1200,16 11-1200,-170 5 385,16-4-385,-20 1 221,308-26 1097,-244 27-879,18 5-439,-47 1 214,78-5 93,24 3-180,303 4 395,-208 21-300,-172-12-162,118 23 46,-11 0-60,11-7-46,14-14 13,86 8 6,224 6 341,-374-22-282,-99-3 84,413 9 215,234-11 309,-365 0-1581,5 0-4840,-379-1-1031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 3185,'0'0'4696,"0"0"-2986,0 0-926,0 0 156,0 0 73,0 37-127,0 7-644,-3 181 661,-20 78-562,19-419-920,2 15 485,1-3-1167,5-25 1261,-3 120-62,0-1 1,1 0-1,0 1 0,0-1 1,1 1-1,0 0 0,0 0 1,4-7 61,-5 13-32,0 0 1,0 0 0,0 0-1,0 1 1,0-1 0,1 0-1,-1 1 1,1-1-1,0 1 1,0 0 0,0 0-1,0 0 1,0 0 0,0 1-1,0-1 1,1 1-1,-1 0 1,1 0 0,-1 0-1,1 0 1,-1 1 0,1-1-1,-1 1 1,4 0 31,12 0-69,-11-1 85,0 0 0,-1 1 0,1 0 0,-1 1 0,1 0 0,0 0 0,-1 0 0,1 1 0,-1 0 0,0 0 0,0 1 0,0 0 0,0 0 0,0 1 0,2 2-16,-7-5-1,5 5 31,1 0 0,-2 0 0,1 0 0,-1 1 0,2 2-30,-6-7 18,-1 0 1,0-1-1,0 1 0,0 0 0,0 0 0,0-1 0,0 1 1,0 0-1,-1 0 0,1 0 0,-1 0 0,1 0 1,-1 0-1,0 1 0,0-1 0,0 0 0,0 0 0,0 0 1,0 0-1,0 0 0,-1 0 0,1 0 0,-1 0 0,0 0 1,0 0-1,1 0 0,-2 1-18,-1 1 21,-1 0-1,0 0 1,0 0-1,0 0 1,0 0-1,-1-1 1,1 0 0,-1 0-1,0 0 1,0-1-1,0 1-20,-62 24 653,60-24-470,-100 30 1044,107-33-1366,0 0 1,-1 0-1,1 0 0,0 1 0,0-1 1,0 0-1,-1 0 0,1 0 0,0 0 1,0 1-1,0-1 0,-1 0 1,1 0-1,0 0 0,0 1 0,0-1 1,0 0-1,0 0 0,0 1 0,-1-1 1,1 0-1,0 0 0,0 1 1,0-1-1,0 0 0,0 0 0,0 1 1,0-1-1,0 0 0,0 0 0,0 1 1,0-1-1,0 0 0,0 1 0,1-1 1,-1 0-1,0 0 0,0 0 1,0 1-1,0-1 0,0 0 0,0 0 1,1 1-1,-1-1 0,0 0 0,0 0 1,0 0-1,0 1 0,1-1 1,-1 0-1,0 0 0,0 0 0,1 0 1,-1 0-1,0 0 0,0 0 0,1 1 139,8 0-3190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1 9861,'0'0'1043,"0"0"-718,1 25-223,2 11 0,1 24 852,-2 23-954,-2-66 150,0 0 1,-1 1-1,-1-1 1,0 0-1,-2 0 0,0 0 1,0 0-1,-6 10-150,10-27-32,0-1-1,0 1 1,0 0 0,0-1-1,0 1 1,0 0-1,0-1 1,0 1-1,-1 0 1,1-1-1,0 1 1,0 0 0,0 0-1,-1-1 1,1 1-1,0 0 1,0 0-1,-1-1 1,1 1 0,0 0-1,-1 0 1,1 0-1,0 0 1,0-1-1,-1 1 1,1 0 0,0 0-1,-1 0 1,1 0-1,0 0 1,-1 0-1,1 0 1,0 0 0,-1 0-1,1 0 1,0 0-1,-1 0 1,1 0-1,-1 0 1,1 0 0,0 0-1,0 1 1,-1-1-1,1 0 1,0 0-1,-1 0 1,1 0 0,0 1-1,0-1 1,-1 0-1,1 0 1,0 0-1,0 1 1,-1-1 0,1 0-1,0 1 1,0-1-1,0 0 1,-1 0-1,1 1 1,0-1 0,0 0-1,0 1 1,0-1-1,0 0 1,0 1-1,0-1 1,0 0 0,0 1 31,-9-31-2292,8 26 2118,-54-206-6932,31 130 5938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21.4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535 178 1537,'0'0'5760,"-24"-9"-3653,-82-25-1090,97 31-787,-1 1 0,1 0 0,-1 0 0,0 1 0,0 1 0,0-1 0,-8 2-230,-5 0 431,12-1-357,-1 1 0,1 0 1,-1 1-1,1 0 0,-1 1 0,1 0 1,0 1-1,0 0 0,1 1 1,-1 0-1,1 1 0,0 0 0,0 0 1,1 1-1,0 1 0,0-1 1,1 1-1,0 1 0,0-1 1,1 2-1,0-1 0,0 1 0,1 0 1,1 0-1,0 0 0,-4 11-74,0 2 5,1 1 1,2 0-1,0 0 0,1 1 0,-1 23-5,1 30 31,4 20-31,1-79 7,2 22 2,0-1 0,3 0 0,1 0 0,2-1 1,2 1-1,1-2 0,8 15-9,-7-24 5,0-1 0,2 0 0,1-2 0,1 1 0,1-2 0,2 0 0,0-1 1,1-1-1,23 19-5,-31-32-1,0-1 1,0 0-1,1-1 1,0-1-1,0 0 1,1-1-1,0 0 1,0-1-1,0 0 1,1-2-1,-1 1 1,1-2-1,0 0 1,0-1-1,0 0 1,15-2 0,-19 1-3,1-2 0,-1 1 0,0-2 0,0 1 1,0-2-1,0 1 0,0-1 0,0-1 0,-1 0 1,0-1-1,0 0 0,0 0 0,-1-1 0,0 0 0,0-1 1,-1 0-1,0 0 3,16-19 15,-2-1 0,0-1 1,-2 0-1,14-31-15,-11 18 17,-1-2 0,-3 0 1,-2 0-1,-2-2 0,-1 0 0,-3-1 1,-2 0-1,-2-1 0,-1 1 0,-3-1 1,-3-1-1,-1 1 0,-3-6-17,1 30 60,-1 1-1,-1-1 1,-1 1-1,-2 0 1,0 0-1,-1 1 1,-1 0-1,-1 1 1,-2-1-60,-10-14 364,-1 2 0,-1 1 1,-2 1-1,-25-22-364,45 48 48,6 5-43,0 0-1,-1 0 1,1 0 0,0 0-1,0 0 1,0 0 0,0 0-1,0-1 1,0 1 0,0 0-1,0-1 1,1 1 0,-1-1-1,0 1 1,1-1 0,-1 0-5,12 8-6691,5 13-905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181 185 3874,'-151'-126'3132,"121"101"-1342,30 25-648,0 0 224,0 0-6,4-1-1214,1-1 0,-1 1 0,1 0-1,0 0 1,-1 1 0,1-1-1,-1 1 1,1 0 0,2 1-146,3-2 292,110-10 1352,-36 2-940,37 3-704,-120 6-29,0 0 1,-1 0 0,1 0-1,0 0 1,-1 0 0,1 0 0,0 0-1,-1 0 1,1 0 0,0 1 0,-1-1-1,1 0 1,0 0 0,-1 1-1,1-1 1,-1 0 0,1 1 0,0-1-1,-1 1 1,1-1 0,-1 1-1,1-1 1,-1 1 0,1-1 28,1 13-4913,-2 1-2525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1000 290 7427,'0'0'1756,"0"0"-886,0 0-99,0 0 10,0 0-74,0 0 131,-25-11-128,-127-51 456,112 45-708,-1 2 0,0 1 0,-1 3 0,-35-6-458,45 15 260,-1 1 0,-21 2-260,-1 0 46,42 0-36,1 1-1,-1 0 1,1 0 0,0 1-1,0 1 1,0 0 0,0 0 0,1 2-1,-1-1 1,1 1 0,1 1-1,-1 0 1,-9 8-10,3-1 13,1 1 0,0 1 0,1 0-1,0 1 1,2 0 0,0 1 0,-6 12-13,3 1-7,1-1 1,1 2-1,2 0 0,2 0 1,1 1-1,1 1 0,-1 16 7,0 31-27,3 0 0,4 48 27,2-110-9,2 0 1,0-1-1,1 1 0,1-1 1,1 0-1,0 0 1,1 0-1,1-1 0,1 1 1,1-2-1,0 1 1,1-1-1,0-1 0,3 2 9,3 2-16,1 0-1,0-1 1,1-1-1,1-1 1,1-1-1,0 0 1,1-1-1,0-2 1,1 0-1,13 4 17,8 2-28,1-2-1,0-2 0,0-2 1,2-2-1,-1-2 0,1-2 0,0-2 1,18-1 28,-36-3-20,2 0 10,-1-1-1,13-2 11,-32 1-4,0 1 0,-1-2 0,0 1 0,1-1 0,-1-1 0,0 0 0,-1 0 0,1 0-1,2-3 5,6-5-1,0-1 0,-1 0 0,0-1 0,-1-1 0,0-1 0,-2 0 0,0 0 0,0-2 0,5-11 1,-4 3-48,-1 0 1,-1-1-1,-2-1 0,-1 1 1,-1-2-1,2-13 48,0-14-142,-3 1 1,-2-1-1,-3-3 142,-5-162-427,1 180 395,-2 0-1,-2 0 1,-1 1 0,-3 0-1,-6-19 33,7 34 82,-1-1-1,-1 1 1,-1 1 0,-1 0-1,-1 1 1,-1 0 0,-1 1-1,-17-17-81,24 30 150,0 0 0,-1 1 0,0 0 0,0 1 1,-1 0-1,0 0 0,0 1 0,0 1 0,-1 0 0,0 0 0,0 1 0,0 1 0,-5-1-150,-19-1 293,0 1-1,-1 1 0,-31 3-292,62 0 5,5 0-218,1 4-924,0 13-1208,0-3-2019,0 2-1354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10 121 10565,'0'0'2110,"0"0"-1293,0 0-799,0 0-52,-1 16 63,-7 321 38,7-261-1316,1-75 545,4-7 125,31-69 630,-2-2 0,-4-1-1,3-25-50,-5 21-46,-23 69 41,0 1-1,0 0 1,1 0-1,1 0 0,0 0 1,1 1-1,0 0 0,1 1 1,5-7 5,1 10-340,-11 6-3021,-3 1-640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107 130 9909,'0'0'2016,"0"0"-1599,0 0-372,0 24 99,0 81-32,0-85-94,-2 0 0,0-1 1,-2 1-1,0 0 0,-1-1 0,-1 0 0,0 0 0,-2 0 0,0-1 0,-1-1 1,-1 1-19,1-1 11,6-10-144,-12 22 409,9-24-643,3-16-988,3-14 1335,1 0 1,1-1 0,1 1 0,1 1 0,2-1 0,0 1 0,2-1 19,8-20 60,-6 11-61,3 0-1,0 1 1,3 0 0,0 2-1,14-20 2,-25 46 5,-1-1-1,1 1 1,0 0-1,0 0 0,1 0 1,-1 1-1,1 0 1,0 0-1,1 0 0,-1 1 1,0 0-1,1 0 0,0 0 1,-1 1-1,1 0 1,1 1-5,14-3 158,1 1 0,-1 1 0,1 1 0,7 2-158,-18-1 106,-10 0-83,0 0 1,0 0-1,0 0 0,0 0 1,-1 1-1,1-1 0,0 1 1,0 0-1,0-1 0,-1 1 1,1 0-1,0 0 0,-1 0 1,1 0-1,-1 0 0,1 0 1,-1 1-1,1-1 0,-1 1 1,0-1-24,2 3 28,-1-1 0,0 1 0,0-1 0,0 1 1,-1 0-1,1 0 0,-1 0 0,0 0 0,1 3-28,-1 3 140,0 1-1,0-1 1,0 1-1,-2 0 1,1-1-1,-1 1 1,-2 5-140,1-10 55,0-1 0,0 0 0,-1 0 0,0 0 0,0 0 1,0-1-1,0 1 0,-1-1 0,0 0 0,0 0 0,0 0 1,0 0-1,0-1 0,-1 1 0,0-1 0,0-1 0,0 1 0,0-1 1,0 1-1,-1-1-55,-12 5 243,1-1 1,-1-1 0,1 0-1,-1-1 1,-15 1-244,-22-1 1012,0-3 1,-1-2-1013,-11 0 885,66 1-1325,1 0-1377,3 0-1390,11 0-1456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1214 271 5779,'0'0'3348,"0"0"-1702,0 0-595,0 0 14,0 0 50,0 0-198,-16-7-380,6 3-538,-50-22 1576,-18-3-1575,2 8 476,-1 2 1,-1 4-1,0 4 1,-13 2-477,-317-3 175,400 12-175,0 0 1,0 1-1,0 0 0,0 0 1,0 1-1,0 0 1,0 1-1,0 0 0,1 0 1,0 0-1,-1 1 0,1 0 1,0 0-1,-4 5 0,2-2 1,1 1 0,0 0 0,1 1 0,0-1 0,0 2 0,1-1-1,0 1 1,1-1 0,-5 12-1,0 7 2,1 0-1,1 1 1,1 0-1,1 1 1,2 0-1,1-1 1,2 16-2,0 220-62,1-254 55,1 0 0,0 0-1,1 0 1,0-1-1,1 1 1,0 0 0,0-1-1,1 0 1,1 0-1,0 0 1,2 3 7,2 1-9,1 0-1,0-1 1,1 0 0,1 0-1,0-1 1,0-1 0,2 1 9,17 11-22,0-2-1,2-1 1,1-1 0,0-2 0,1-2-1,9 2 23,-17-7-16,2-1-1,-1-1 0,1-2 0,1-1 1,-1-1-1,1-2 0,-1 0 0,3-3 17,-7 0-16,-1-1 0,-1-1 0,1-2-1,0 0 1,-1-2 0,0 0 0,0-1 0,-1-2-1,0 0 1,0-2 16,11-7-35,0-3 1,-1 0-1,-2-2 0,0-2 0,-2 0 0,0-2 1,-2-1-1,1-4 35,-9 10-2,-2-2 0,0 0-1,-2-1 1,0 0 0,-2-1 0,-1 0 0,-1-1 0,-1 0 0,-2-1 0,-1 0 0,-1 0 2,1-35 44,-3 0 0,-3-6-44,0 64 0,0-13 21,-1 0 0,-1 0 1,-1 0-1,0 0 0,-1 0 1,-1 1-1,-6-14-21,5 19 25,0 0-1,-1 0 1,0 0-1,-1 1 1,0 0-1,-1 1 1,-1 0-1,0 0 1,0 1 0,-7-5-25,10 9 60,-1 0 0,0 1 0,0 0 0,-1 1 0,1-1 0,-1 2 0,0-1 0,0 1 0,0 1 0,-6-2-60,-8 1 72,0 0 0,-1 2 0,-14 1-72,36 0-71,-1 0-1,1 0 1,-1 0-1,1 0 1,-1 1 0,1 0-1,0-1 1,-1 1 0,1 0-1,0 0 1,-1 0 0,1 0-1,0 1 1,0-1-1,0 1 1,0-1 0,0 1-1,0 0 1,0-1 0,1 1-1,-1 0 1,0 2 71,-3 3-874,1 2-1,0-1 1,1 0-1,-1 1 1,0 6 874,0-4-1512,-5 16-4720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14 214 7844,'0'0'1710,"0"0"-424,0 0-438,0 0 14,0 0 101,0 0-256,-3 3-440,-5 7-3,5-8-64,3-2 37,0 0 174,0 0-224,0 0-51,11 4 152,16 4-45,0-2 1,1-1-1,0-1 0,28 1-243,119-5 881,-78-2-707,14-4-135,1-4 1,-1-6 0,3-5-40,65-10 3,222-14 81,-47 6-58,-200 21-18,20-10 16,-130 16-1,-34 9-19,0 0 1,0 0-1,0 1 1,0 0-1,9 1-4,122-14 72,-58 12 78,-82 3-172,-1 0 49,12 0-297,-8 0-2779,0 0-1873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16 8612,'0'0'3372,"0"0"-1454,0 0-730,0 0-241,0 0-94,0 0-228,-6-3-241,-17-8-61,23 11-316,0-1 0,0 1 0,-1 0 0,1 0 0,0 0 0,0 0 1,0 0-1,-1 0 0,1 0 0,0-1 0,0 1 0,0 0 0,-1 0 0,1 0 1,0 0-1,0 0 0,-1 0 0,1 0 0,0 0 0,0 0 0,-1 0 1,1 0-1,0 1 0,0-1 0,0 0 0,-1 0 0,1 0 0,0 0 0,0 0 1,0 0-1,-1 0 0,1 0 0,0 1 0,0-1 0,0 0 0,0 0 0,-1 0 1,1 1-1,0-1 0,0 0 0,0 0 0,0 0 0,0 1 0,0-1 0,0 0 1,0 0-1,-1 0 0,1 1 0,0-1 0,0 0 0,0 0 0,0 1 0,0-1 1,0 0-1,0 0 0,0 0 0,0 1 0,1-1 0,-1 0 0,0 0 1,0 1-8,-4 22 118,-24 166 382,-37 117-500,58-277-205,0 1 0,0 19 205,4-4-3645,3-43 1143,0-1-927,0-11 2024,-2-94-1930,2-89 3983,0 189-456,0 1 0,1-1 0,0 0 1,0 1-1,0-1 0,0 0 0,0 1 0,1-1 0,0 1 0,-1 0 0,1-1 0,0 1 1,1 0-1,-1 0 0,1 1 0,-1-1 0,1 0 0,0 1 0,0-1 0,0 1 0,0 0 1,0 0-1,1 0 0,-1 1 0,0-1 0,1 1 0,-1 0 0,1 0 0,0 0-192,15-4 455,0 2 0,0 0 0,0 1 0,0 1-1,6 1-454,-3-1 73,36-1 133,-13-1-85,0 2 0,0 2 0,12 3-121,-14 4-3162,-43-9 3062,1 1 1,-1-1-1,1 1 0,-1-1 0,1 0 1,-1 1-1,0-1 0,1 0 0,-1 1 0,0-1 1,1 0-1,-1 0 0,0 1 0,0-1 1,0 0-1,0 0 0,0 1 0,1-1 1,-2 0-1,1 0 0,0 0 0,0 1 0,0-1 1,0 0-1,0 0 0,-1 0 100,1-5-389,0-140-2973,0 81 11068,0 64-6223,0 1-386,0 0-457,0 0-317,0 0-75,0 0 37,0 3 188,-4 89 318,-4 0 0,-6 13-791,-1-1-78,3 49 78,12-39-2099,0-112-92,0-2-1261,0-3-531,3-9-723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0 7347,'0'0'2914,"0"0"-2738,0 0-32,0 0 464,0 0 1217,0 0-1009,37 160-287,-40-85-305,-17 0-96,0-9-48,3-6-32,4-5-48,6-16 0,0-6-288,7-12-1025,0-9-928,0-12-48,0 0-2065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7956,'0'0'1504,"0"0"-850,0 0-6,0 0 214,0 0 133,15 8 78,-11-6-1004,9 5 139,0 1-1,-1 0 1,0 1 0,0 0-1,-1 1 1,0 1 0,8 10-208,13 14 137,0-2-1,2-1 1,2-1-1,1-2 1,3 0-137,-27-19-531,11 6-953,-6-12-8053,-18-4 5575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7347,'0'0'2730,"0"0"-604,0 0-301,0 0-729,0 0-450,1 1-337,1 10 1,0 151 1404,-9 39-1714,2-71-1391,2 0-3918,3-130-2076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45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56 835 64,'0'0'5021,"0"0"-2919,0 0-837,0 0-270,0 0-352,0 0-318,-10-1-170,-26-7-139,36 8-17,-1 0 0,1 0 0,-1-1 0,1 1 0,-1 0 0,1 0 0,-1 0 0,1 0-1,0-1 1,-1 1 0,1 0 0,-1 0 0,1-1 0,0 1 0,-1 0 0,1-1 0,0 1 0,-1 0 0,1-1-1,0 1 1,0-1 0,-1 1 0,1 0 0,0-1 0,0 1 0,0-1 0,0 1 0,-1-1 0,1 1 0,0-1 0,0 1-1,0 0 1,0-1 0,0 1 0,0-1 0,0 1 0,0-1 0,0 1 0,1-1 0,-1 1 0,0-1 0,0 1 0,0 0-1,0-1 1,1 1 0,-1-1 0,0 1 0,0 0 0,1-1 0,-1 1 0,0-1 0,1 1 0,-1 0 0,0 0 0,1-1-1,-1 1 1,1 0 0,-1 0 0,1-1 1,10-8 285,1 1 0,1 0-1,-1 0 1,1 2 0,1-1 0,-1 2-1,2-1-284,17-7 296,53-23 79,2 4-1,1 3 1,1 5-1,1 3 1,18 2-375,123-24 706,-3-10-1,92-39-705,-316 91 2,281-83 89,-181 58 11,83-9-102,-108 20 51,49-16-51,-15 3-27,-6 0 51,-46 11 128,30-3-152,-1 2 137,-27 6 6,13 0-143,-59 9 28,0-1 0,-1 0 0,4-2-28,-5 1 51,1 1 0,-1 1 1,16-2-52,39-7 409,-54 8-873,1 1-1,-1 0 0,15 1 465,-20 2-4754,-6 0-5266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1747 148 2961,'0'0'5531,"0"0"-3957,0 0-1011,0 0 149,0 0-48,-10-3-31,-9-2-58,0 1 1,-1 1 0,0 1-1,-11 1-575,17 0 278,0-1-1,0-1 1,0 0-1,0 0 1,0-2-1,1 0 0,0 0 1,-6-4-278,3 2 172,0 0 1,0 1-1,-1 1 0,0 1 1,-3 0-173,-525-53 899,267 53-520,192 4-321,57 1-67,1 1-1,0 1 1,0 2-1,0 1 1,1 1-1,0 1 1,-5 3 9,19-5-8,0 0 1,0 2-1,0-1 1,1 2-1,0 0 1,0 0-1,1 1 1,1 0 0,-1 1-1,2 0 1,-1 1-1,-3 8 8,-3 4-3,2 0 0,0 1 1,2 1-1,1 1 0,1-1 0,1 3 3,2 4-8,1-1 1,1 1-1,3 0 0,0 0 1,2-1-1,1 6 8,0 14-13,0-39 10,1 1 0,0-1 0,0 0 0,2 0 0,-1-1 0,2 1 0,0-1 0,0 1 0,1-2 0,1 1 0,6 9 3,4 3-7,0-1 0,2 0 0,1-2 0,21 19 7,-17-19-11,2-2 1,0 0-1,2-2 1,-1-1-1,13 4 11,54 22-94,4-4 94,77 35-43,-106-38 50,-18-9-13,24 7 6,-57-26-7,0-1 0,1-1 0,0 0 1,0-1-1,0-2 0,4 1 7,17-1-96,-1-1 0,1-1 0,18-5 96,-44 3-65,1-1 0,0 0-1,-1-1 1,0 0-1,0-2 1,0 1 0,-1-2-1,0 0 1,0 0 0,11-9 65,5-7-208,-1-1 0,-1-1 1,-2-1-1,0-2 1,-2 0-1,-1-1 1,-1-2-1,-1 0 0,6-18 208,-6 9-1,-3-2 0,-2 0-1,-1 0 1,-2-2-1,-2 1 1,-2-2-1,1-27 2,-3-33 269,-5-31-269,-2 84 308,1 47-214,0-1 0,-1 1 0,0 0 0,0-1 0,0 1 0,0 0 1,-1 0-1,0 0 0,0 0 0,-1 0 0,1 0 0,-1 0 0,0 1 0,0-1 1,-1 1-1,1 0 0,-1 0 0,0 0 0,0 1 0,-3-2-94,-10-8 116,-2 2-1,0 0 0,0 1 1,-15-5-116,12 5-19,1 0 1,1-1 0,-1-2 18,13 5 103,0-1-853,2 5-2987,1 2-3589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31 5699,'0'0'2326,"0"0"-1141,0 0-284,0 0 145,0 0-72,0 0-248,-6-2-164,-1 0-336,-1-1 605,0 1 0,0 0 0,-1 0 0,1 1 0,-5 0-831,13-14 163,0 15-171,0 0 43,0 0 2,0 0 6,0 0-3,0 0 16,0 0-16,0 0-38,0 0 22,0 0 8,0 0 0,0 0 6,0 0 23,0 0 19,0 0 14,0 0 39,0 0 118,0 0-91,0 0-46,0 0-33,0 0 49,0 0-36,0 0-38,0 0 66,0 11-79,3 30 3,3 0 1,0-1-1,3 0 0,1 0 1,3-1-1,1 3-46,12 39 37,-14-49-23,1 0 1,2 0 0,1-2-1,6 8-14,-3-3-18,11 13 37,1-2 0,7 3-19,-12-14 5,24 27 6,-25-33-21,-2 1 1,1 4 9,1 3 34,-15-24-33,0 0 0,-2 1 0,6 12-1,0-3-11,-12-21 14,0 0 1,-1 1-1,1-1 0,-1 1 1,1 0-1,-1-1 1,0 1-1,0 0 0,0 0 1,0 0-1,-1 0 0,1 2-3,12 26-13,-8-7 397,-3-13-4383,-2-11-2657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9700,'0'0'1697,"0"0"-1193,0 0-354,0 0 370,0 0 206,0 0-190,1 2-351,0 0 0,0 0 0,0-1 0,1 1 0,-1 0 0,1 0 0,-1-1 0,1 1 0,1 1-185,29 15 536,-1 2-1,1 2-535,39 24 575,11 3-321,3-4 0,1-3 0,3-5-1,0-3 1,2-5 0,28 4-254,-112-32 1,182 42 45,0-9 1,16-7-47,-141-21 32,-1 2 0,0 3 0,46 15-32,84 27 60,35 11 18,-114-34-60,-79-22-4,0 1 1,0 2 0,-1 1-1,0 1 1,31 19-15,-34-17 12,1 0 0,1-3 0,0 0 0,0-2 0,2-2 0,8 1-12,33 9 8,187 36-3,-249-50-7,0-1-1,0-1 0,0 0 1,14-1 2,3 8 29,35 3 150,-65-12-112,-1 0-22,0 0 35,0 0-40,0 0 24,0 0 19,0 0-123,0 0-403,3 0-4055,1 0 168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154 100 2737,'0'0'8503,"0"0"-5673,0 0-2075,0 0-58,0 0 295,0 0-485,0 0-373,1 28-89,5 193 16,-6 72-13,-3-264-34,-4-337-753,6 239 745,3-79 54,-2 142-56,2 0-1,-1 0 1,1 0 0,0 0-1,0 1 1,1-1-1,0 1 1,0-1-1,0 1 1,0 0-1,1 0 1,0 0 0,0 1-1,0-1 1,1 1-1,-1 0 1,1 0-1,4-2-3,-1 0 6,1 0-1,0 1 0,0 0 1,0 1-1,0 0 0,1 0 1,-1 1-1,1 0 0,0 1 1,0 0-1,1 0-5,35 2 157,-45 20 204,-1-10-337,-1 0 0,0-1 0,-1 1 1,0 0-1,0-1 0,-1 1 0,-1-1 1,1 0-1,-3 4-24,-8 12 2,-1 0 1,-9 12-3,7-14-4,2 2 1,-11 23 3,24-45-13,0 1 0,1-1 0,-1 0 0,1 1 1,0-1-1,0 1 0,1-1 0,-1 1 0,1 0 1,0-1-1,-1 1 0,2 0 0,-1-1 0,0 1 1,1-1-1,-1 1 0,1 0 0,0-1 0,1 1 1,-1-1-1,0 0 0,1 1 0,0-1 0,0 0 1,0 0-1,0 0 0,0 0 0,1-1 0,-1 1 0,2 1 14,-2-2 10,0 0 1,0 0-1,-1 0 1,1 0-1,-1 1 1,0-1 0,0 1-1,0-1 1,0 1-1,0-1 1,0 1-1,0-1 1,-1 1 0,0 0-1,1-1 1,-1 1-1,0 0 1,0-1-1,0 1 1,-1 0 0,1-1-1,-1 1-11,0 3 13,0 0 0,0-1 0,0 1 0,-1-1 0,0 1 0,0-1 0,-1 0 0,1 0 0,-1 0 0,0 0-13,-21 21 181,0-1 0,-2-1 0,0-2 0,-2 0 0,-14 8-181,-25 19 84,52-36-1266,28-18-4623,16-18 2788,-7 3-2274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380 3 5603,'0'0'2438,"0"0"-1694,0 0-466,0 0 794,0 0 1105,0 0-141,2 0 1852,-7 0-3329,-46-1-344,22-1-139,0 2 1,0 1-1,-15 3-76,35-2 9,1-1 1,0 1-1,0 0 1,0 1-1,0 0 1,0 0-1,1 1 1,-1 0-1,1 0 1,0 1-1,0 0 1,0 0-1,1 1 1,-3 2-10,0 3-7,1 0 1,0 1-1,0 0 1,1 0 0,0 1-1,1-1 1,1 2 0,0-1-1,1 1 1,0-1-1,1 1 1,1 0 0,0 0-1,1 0 1,0 1 0,1-1-1,1 0 1,2 12 6,-3-23-7,1 0 0,0 0 0,0 0 0,0 0 0,0-1 0,0 1 1,1 0-1,0 0 0,-1-1 0,1 1 0,0-1 0,0 0 0,0 0 0,0 1 0,1-1 0,-1 0 1,1-1-1,-1 1 0,1 0 0,-1-1 0,1 0 0,0 1 0,0-1 0,0 0 0,0 0 0,0-1 1,0 1-1,3 0 7,12 2-115,0-1 0,1-1 0,-1 0 0,9-2 115,-9 1-126,-9 0 79,-6 1 34,1-1 0,-1 0 1,1 0-1,0-1 1,-1 1-1,1 0 0,-1-1 1,1 0-1,-1 0 0,1 0 1,-1-1-1,0 1 0,0-1 1,1 0 12,-1 0 6,0 1 0,0-1 1,0 1-1,0-1 0,0 1 1,0 0-1,1 0 0,-1 1 0,0-1 1,0 0-1,2 1-6,-3 0 37,6 44 41,-1 1 0,-2 0 0,-2 8-78,0-1-506,10 52 506,-10-86-594,-2-14-2203,-1-13 114,0-4 2024,0 8 434,0-50-4110,-2 0 0,-8-44 4335,6 78-65,0 1 0,-2 0 0,0 0 0,-3-3 65,4 11 1052,-1 0 0,0 0 1,-1 1-1,0 0 0,-1 0 0,-8-10-1052,15 21 274,0-1 0,0 0-1,0 1 1,0-1 0,0 0 0,0 0-1,1 0 1,-1 0 0,0 0 0,1 0-1,-1 0 1,0 0 0,1 0 0,0 0-1,-1 0 1,1 0 0,-1 0 0,1-1-1,0 1 1,0 0 0,0 0 0,0 0-1,0-1-273,1 1 113,1 0 0,0 0 0,-1 0 0,1 0-1,0 0 1,0 0 0,0 1 0,0-1 0,0 1 0,0-1-1,0 1 1,0 0 0,0-1 0,0 1-113,131-20 2409,94-2-2409,-77 19 93,-149 3-122,0 0 0,-1-1 0,1 1 0,-1 0 0,1 1 0,0-1 0,-1 0 0,1 0 0,-1 0 0,1 0 0,-1 0 0,1 1 0,-1-1 0,1 0 0,-1 0 0,1 1 0,-1-1 0,1 0-1,-1 1 1,1-1 0,-1 0 0,1 1 0,-1-1 0,0 1 0,1-1 0,-1 1 0,0-1 0,1 1 0,-1-1 0,0 1 29,1 18-3552,-2-7-1827,1 3-2509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1559 347 1713,'0'0'4175,"0"0"-2051,0 0-926,0 0 98,0 0 300,0 0-140,-2-9-607,1 5-757,0 0 0,-1 0 0,1 0 0,-1 0 0,1 1 0,-1-1 0,0 0 0,0 1 1,-1-1-1,1 1 0,-1 0 0,0 0 0,0 0 0,0 0 0,0 0 0,0 0 1,-1 1-1,1 0 0,-2-1-92,-48-26 546,-2 3-1,0 3 1,-2 2 0,0 2 0,-46-8-546,53 17 21,1 2 1,-1 2-1,-1 2 0,-15 2-21,-229 3 128,269 1-115,0 0 0,0 2 0,1 1 0,0 2 0,0 0 0,-13 6-13,1 2 55,1 2 0,0 1 0,-28 21-55,49-29-3,0 0 1,1 2-1,1 0 0,0 0 0,1 1 0,0 1 0,1 0 1,0 1-1,1 0 0,1 0 0,-7 17 3,7-11-10,1 1-1,1 0 1,0 0-1,2 1 1,1 0-1,0 0 1,2 0-1,1 24 11,-1 6-21,1-36 17,0 0-1,0 0 0,2 0 0,0 0 0,1 0 1,1-1-1,0 1 0,2 0 0,2 7 5,5-1-12,1 0-1,1-1 0,0 0 1,2-1-1,1-1 0,0 0 0,2-1 1,0-1-1,1-1 0,0-1 0,2-1 1,0 0-1,0-2 0,2-1 0,-1 0 1,1-2-1,1-1 0,0 0 0,0-2 1,1-1-1,-1-1 0,9-1 13,141 5-29,35-9 29,12 1-35,-195-1 6,-2 2-59,0-2 0,0-1 0,3-2 88,-21 2-15,1 0-1,-1-1 0,0 0 0,1 0 0,-1-1 0,0 0 1,-1 0-1,1-1 0,0 0 0,-1 0 0,0 0 0,2-2 16,18-19-81,-1-1-1,-2 0 0,0-2 0,-2-1 1,-1 0-1,14-29 82,-5 2-99,-2-2 0,-3 0 0,6-28 99,-18 41 17,-1 0-1,-3 0 1,-2-1-1,-1 0 0,-3 0 1,-1 0-1,-5-32-16,2 67 36,0-1 1,0 1-1,-1-1 0,0 1 0,-1 0 0,-1 0 1,1 0-1,-2 1 0,0 0 0,0 0 1,0 0-1,-1 1 0,-1 0 0,0 0 0,0 1 1,-1-1-37,-9-6 214,0 0 0,-1 1 0,-1 1 0,-1 0 0,0 2 0,0 0 0,-11-2-214,27 11 3,1 1-1,-1-1 1,0 1-1,0 1 1,0-1-1,0 1 0,0 0 1,-3 0-3,5 0-57,2 0 28,1 0 0,-1 0 0,1 0 0,0 0 0,-1 0-1,1 1 1,0-1 0,-1 0 0,1 0 0,0 0 0,0 0 0,-1 0 0,1 1 0,0-1 0,-1 0 0,1 0 0,0 1-1,0-1 1,-1 0 0,1 0 0,0 1 0,0-1 0,0 0 0,0 1 0,-1-1 0,1 0 0,0 1 0,0-1-1,0 0 1,0 1 0,0-1 29,-12 32-2985,1-8-3245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2177,'0'0'7273,"0"0"-4704,0 0-1750,0 0 123,0 0-326,-1 10-440,-5 50-112,2-1 1,4 43-65,-2 47 58,2-109 91,0-27-453,0-25-1491,0-16 1891,2 0 0,1 0 1,1 0-1,4-10-96,-6 26 4,2-1 1,0 1-1,0 0 1,1 0-1,1 0 0,0 1 1,1 0-1,0 0 1,0 0-1,7-7-4,-9 14-15,0 0 0,-1 0 0,1 0 0,1 1 0,-1-1-1,0 1 1,1 1 0,0-1 0,0 1 0,-1 0 0,1 0 0,0 0 0,4 0 15,10 0 27,1 0 0,-1 1 1,11 1-28,-13 0 71,-17 0-97,0 0 0,-1 1 0,1-1 0,0 0 0,-1 0 0,1 0 0,0 1 0,-1-1-1,1 0 1,0 0 0,-1 1 0,1-1 0,-1 1 0,1-1 0,-1 0 0,1 1 0,-1-1 0,1 1-1,-1 0 1,1-1 0,-1 1 0,1-1 0,-1 1 0,0-1 0,0 1 0,1 0 26,4 25-450,-5-17 335,0-1 0,-1 1-1,0-1 1,0 0 0,-2 4 115,0-4-26,-1 0 1,-1 0-1,1 0 0,-2-1 1,1 1-1,-1-1 1,0 0-1,0-1 1,0 0-1,-1 0 1,0 0-1,-6 3 26,2 0 53,0 0 1,0 1-1,1 0 0,-5 7-53,14-16-11,0 1 1,0-1-1,1 1 0,-1 0 0,0-1 0,1 1 1,-1 0-1,0-1 0,1 1 0,0 0 0,-1 0 1,1-1-1,0 1 0,0 0 0,0 0 0,0-1 1,1 1-1,-1 0 0,0 0 0,1-1 0,-1 1 0,1 0 1,-1-1-1,1 1 0,0 0 0,0-1 0,0 1 1,0-1-1,0 1 0,1 0 11,4 5-18,0 0 1,0-1-1,1 0 1,0 0-1,3 2 18,1 0-1,-8-6 86,-1 1 0,1 0 1,0-1-1,0 1 0,-1 0 1,0 0-1,0 0 0,0 0 0,0 1 1,0-1-1,0 0 0,-1 1 1,0 0-1,1-1 0,-1 1 1,-1 0-1,1-1 0,-1 1 0,1 0 1,-1 0-1,0 0 0,0-1 1,-1 1-1,1 0 0,-1 0 1,0-1-1,0 1 0,0 0 1,0-1-1,-1 1 0,1-1 0,-1 1 1,0-1-1,0 0 0,0 0 1,0 0-1,-1 0 0,1 0 1,-3 2-86,-5 3 81,0-1 1,-1 0 0,0 0-1,0-1 1,0 0 0,-1-1-1,0 0 1,0-1 0,0 0-1,0-1 1,-1-1 0,1 0-1,-11 1-81,22-3-1112,1 0-953,0 0-664,2 0-1096,7-1 2199,7-1-1092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1159 127 7347,'0'0'993,"0"0"-436,0 0 383,0 0 836,0 0-34,0 0-434,0-1-1165,0-1 0,0 1 0,-1-1 0,1 1 0,0-1 0,-1 1 1,1-1-1,-1 1 0,0 0 0,1-1 0,-1 1 0,0 0 0,0 0 0,0-1-143,-13-4 28,0 1-1,-1 1 1,1 0 0,-1 1-1,0 1 1,0 0-1,0 1 1,-3 0-28,-7-1 19,-272-34 251,200 20-271,63 10 2,0 1 0,1 1 1,-11 2-2,12 1 24,-36 2 169,62 0-176,1 0-1,-1 0 1,1 0-1,0 1 0,-1-1 1,1 1-1,0 1 0,0-1 1,0 1-1,-2 1-16,-135 102 128,131-96-129,1 1-1,0 1 1,0-1-1,1 1 0,0 1 1,1 0-1,1 0 1,0 0-1,1 1 1,-2 6 1,-5 17-7,2 0 1,1 1-1,-1 16 7,7-34-14,1-1-1,2 1 1,0 0-1,0 1 1,2 2 14,0-14-15,0-1-1,1 1 1,-1-1 0,1 0-1,1 1 1,0-1-1,0 0 1,1-1 0,0 1-1,0 0 1,0-1 0,1 0-1,1 1 16,15 14-27,0-1 0,1-1 0,1-1 0,0-1 0,16 9 27,20 8-110,55 25 110,-71-40-19,2-3 0,0-1 1,1-2-1,0-2 0,39 4 19,-12-7-174,1-3 0,0-3 0,28-5 174,-87 1-55,0-1 0,0-1 1,-1-1-1,1 0 0,-1-1 0,0 0 1,0-1-1,-1-1 0,0 0 1,0-1-1,0 0 0,-1-1 1,0 0-1,-1-1 0,0 0 1,-1-1-1,0 0 0,2-3 55,3-6-13,1-1 0,-2 0-1,-1-1 1,-1-1-1,0 0 1,-2 0 0,-1-1-1,-1 0 1,-1-1 0,1-9 13,-2-6 34,-3 0 0,-1 0 0,-3-10-34,1 32 2,0-1 26,-1 0 1,-1 0-1,-1 0 1,-1 0-1,0 1 1,-1-1-1,-1 1 1,-1 0-1,-1 1 1,0 0 0,-1 0-1,-1 1 1,-2-2-29,-4-5 99,-1 1 1,-9-8-100,-18-23 316,43 51-352,0 1 1,0-1-1,1 1 1,-1-1 0,1 1-1,-1-1 1,1 1-1,-1-1 1,1 0 0,0 1-1,0-1 1,0 0-1,0 1 1,0-1 35,1-9-2848,-1 0-6412,0 11 5712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9 662 3330,'0'0'4751,"0"0"-3070,0 0-892,0 0 113,0 0-392,0 0-305,-8 2 200,8-2-395,0 0 1,0 0-1,0 0 0,0-1 0,1 1 0,-1 0 0,0 0 0,0 0 1,0 0-1,0 0 0,0 0 0,1 0 0,-1 0 0,0 0 0,0 0 1,0-1-1,0 1 0,0 0 0,0 0 0,0 0 0,1 0 0,-1 0 0,0-1 1,0 1-1,0 0 0,0 0 0,0 0 0,0 0 0,0 0 0,0-1 1,0 1-1,0 0 0,0 0 0,0 0 0,0 0 0,0-1 0,0 1 1,0 0-1,0 0 0,0 0 0,0 0 0,0-1 0,0 1 0,0 0 0,0 0 1,0 0-1,-1 0 0,1 0 0,0-1 0,0 1 0,0 0 0,0 0 1,0 0-1,0 0 0,-1 0 0,1 0 0,0 0 0,0 0 0,0-1 1,0 1-1,0 0 0,-1 0 0,1 0 0,0 0 0,0 0 0,0 0 0,0 0 1,-1 0-1,1 0-10,26-27 83,0 1 0,5-2-83,35-33 74,84-109 104,6-6 31,-125 145-174,2 1-1,0 2 1,3 1-1,12-6-34,-42 28 1,-5 4 7,0-1-1,0 1 1,0 0 0,0 0-1,0 0 1,1 0 0,-1 1-1,0-1 1,1 0 0,-1 0-1,1 1 1,-1-1 0,0 1-1,1-1 1,-1 1-1,1 0 1,0-1-8,-1 1 0,-1 0-352,0 6-2644,-3 14-4632,-11 0 4435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1 575 3538,'0'0'2670,"0"0"-1317,0 0-182,0 0 104,0 0 49,0 0-433,2 1 1647,18 1-2507,-3-3 175,0 0 1,0-1-1,-1-2 0,1 1 1,-1-2-1,6-2-206,98-42 887,-79 32-939,160-74 297,111-44-47,-254 115-137,52-9-61,14-4 3,0 1 22,-65 18 8,38-15-33,-39 10-5,-22 7 16,0-1-1,28-16-10,-51 24 1,0 0 0,0 0 0,0 2 0,0-1 0,1 2 0,0 0 0,-1 0-1,1 1 1,3 1-1,-12-1-316,3-1-6352,-8 2-1784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5:57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80 127 5859,'0'0'2131,"0"0"-906,0 0-289,-13 26-23,-41 86-326,52-106-558,0-1 0,0 1 1,0 0-1,1-1 1,0 1-1,0 0 1,0 0-1,1 0 0,0 0 1,0 0-1,0 0 1,1 4-30,0-7 6,0 0 1,0 0 0,0 0 0,1 0 0,-1 0 0,1 0 0,-1 0 0,1-1 0,0 1 0,0-1 0,0 1 0,0-1 0,1 0 0,-1 0-1,0 0 1,1 0 0,0 0-7,4 2-2,-1-1-1,2 0 0,-1-1 0,0 1 1,0-1-1,1-1 0,-1 0 0,1 0 1,-1 0-1,1-1 0,-1 0 0,1 0 1,0-1-1,6-1 3,-8 1-92,-1-1 1,0 0-1,0 0 0,0 0 1,0 0-1,0-1 1,-1 0-1,1 0 0,-1 0 1,0 0-1,0-1 1,0 0-1,0 1 0,0-2 1,-1 1-1,0 0 1,0-1-1,0 1 0,1-4 92,1-1-147,-1 0-1,0 0 0,-1-1 1,1 1-1,-2-1 0,1 0 1,-2 0-1,1 0 0,-1 0 0,-1-3 148,1 1 7,-2 1 0,0-1-1,0 1 1,-2-9-7,1 15 106,0 0 0,0-1 0,0 1 1,0 0-1,-1 0 0,0 0 0,0 1 0,-1-1 1,1 1-1,-3-2-106,-7-9 703,-22-24 1312,33 36-1808,0 0 1,0 0-1,1 0 1,-1 0-1,1 0 1,-1-1-1,1 1 1,0 0-1,0-1 1,1 1-1,-1-1 1,0-3-208,1 6 4,0 1-5,0 0 1,0 0-1,0-1 1,0 1-1,0 0 1,0 0-1,0 0 1,0-1-1,0 1 0,0 0 1,1 0-1,-1-1 1,0 1-1,0 0 1,0 0-1,0 0 1,0-1-1,0 1 1,1 0-1,-1 0 0,0 0 1,0 0-1,0-1 1,1 1-1,-1 0 1,0 0-1,0 0 1,0 0-1,1 0 1,-1 0-1,0 0 0,0-1 1,0 1-1,1 0 1,-1 0-1,0 0 1,0 0-1,1 0 1,-1 0-1,0 0 1,0 0-1,1 0 0,-1 0 1,0 0-1,0 1 1,1-1-1,-1 0 1,26-3 25,0 1-1,1 1 1,7 2-25,1 0 46,-31-1-47,0 0 0,0 0-1,0 1 1,0 0 0,0 0 0,0 0-1,0 0 1,0 1 0,0-1-1,0 1 1,-1 0 0,1 0 0,-1 0-1,1 1 1,-1-1 0,2 3 1,4 4 20,0 1 1,-1 0 0,0 1-1,3 6-20,-3-5-10,0-1 1,0 0-1,1-1 0,4 4 10,-10-11-25,0 0 0,1-1 0,-1 1 0,1-1 0,0 1 0,0-1 0,0 0 0,0-1 0,0 1 0,0-1 0,1 0 0,-1 0 0,1 0 0,-1 0 0,2-1 25,114-1-573,-115 43 637,-4-38-65,-1 0 0,1-1 0,0 1 0,1-1 0,-1 1 0,1-1 0,-1 1 0,1-1 0,0 0 0,0 1 0,0-1 0,1 0 0,-1-1 0,1 1 0,0 0 0,-1-1 0,1 1 0,2 0 1,0 0-5,0 0 0,0-1 1,1 0-1,-1 0 0,1 0 0,0 0 1,-1-1-1,1 0 0,0 0 0,0-1 0,3 1 5,3-1-191,-1-1 0,1 0 0,0-1 0,0 0 0,-1 0 0,0-1 0,1-1 0,-1 0 0,0-1 0,0 0 0,8-5 191,41-33-1263,-54 37 1151,1 1-1,-1-1 1,-1 0 0,1 0 0,-1-1-1,0 0 1,3-5 112,-7 9 37,0 0-1,0 0 1,0 0-1,-1 0 1,1 0-1,-1 0 1,0-1 0,0 1-1,0 0 1,0-3-37,-1-4 1040,1 11-1000,0-1-1,1 0 1,-1 0 0,0 1-1,0-1 1,0 0-1,0 0 1,0 0 0,0 1-1,0-1 1,0 0 0,0 0-1,0 1 1,-1-1-1,1 0 1,0 0 0,0 0-1,0 1 1,0-1 0,0 0-1,0 0 1,0 0 0,0 1-1,-1-1 1,1 0-1,0 0 1,0 0 0,0 0-1,0 1 1,-1-1 0,1 0-1,0 0 1,0 0-1,0 0 1,-1 0 0,1 0-1,0 0 1,0 0 0,0 0-1,-1 0 1,1 1 0,0-1-1,0 0 1,-1 0-1,1 0 1,0 0 0,0-1-1,-1 1 1,1 0 0,0 0-1,0 0 1,0 0-1,-1 0 1,1 0 0,0 0-1,0 0 1,0 0 0,-1 0-1,1-1 1,0 1 0,0 0-1,0 0 1,0 0-1,-1 0 1,1-1 0,0 1-1,0 0 1,0 0 0,0 0-40,-2 37 32,1 0 1,2 1 0,2-1 0,1 0 0,2 0 0,2 3-33,-4-23 15,0 0 0,-1 1 0,-1-1 0,0 1 1,-2-1-1,-1 16-15,1-31 2,-1 1 1,0 0 0,0-1-1,0 1 1,0-1-1,0 0 1,0 1 0,-1-1-1,1 0 1,-1 0-1,0 0 1,0 0 0,0 0-1,0 0 1,0 0-1,0-1 1,0 1 0,0-1-1,-1 1 1,1-1-1,0 0 1,-1 0 0,0 0-1,1 0 1,-1 0-1,1-1 1,-1 1 0,-1-1-3,-12 3 11,0-1-1,1-1 1,-1 0 0,-4-1-11,19 0 1,0 0 1,-1 1 0,0-1-1,1 0 1,-1 0 0,1 0-1,-1-1 1,1 1 0,-1 0 0,1-1-1,-1 1 1,1 0 0,-1-1 0,1 0-1,0 1 1,-1-1 0,1 0 0,0 0-1,-1 0 1,1 0 0,-1-1-2,1 0 2,0 0 0,0 0 0,1-1 1,-1 1-1,0 0 0,1-1 0,0 1 1,-1-1-1,1 1 0,0-1 0,0 1 0,1-2-2,-1-2-24,0 0-1,1 0 1,0 0-1,0 0 1,0 0-1,1 0 1,0 0-1,0 0 1,0 0-1,1 1 1,0-1 0,0 1-1,3-3 25,-1 1-754,1 0-1,0 0 1,1 1 0,0 0-1,0 0 1,0 0 0,1 1-1,0 0 1,0 1 754,17-10-7150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47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18 48,'0'0'5885,"0"0"-4364,0 0-75,0 0 283,0 0-278,0 0-533,-11-3-491,-32-9-366,32 9-106,14 3-17,30 3 179,-1 1-1,0 1 1,1 2-1,12 5-116,16 3 191,97 23 703,-2 7-1,27 17-893,-122-39 372,147 52 662,14-13-503,115 13-531,-306-69 22,478 88 159,-313-74-127,-25-4-33,-36 7-44,8 8 23,119 20 1,-99-19 17,-84-14-12,13-3-6,-46-8 23,-1 1 0,11 6-23,45-1 13,-76-7-2,-18-5-7,1 0 0,-1 1-1,1 0 1,-1 1 0,0 0 0,1 0-1,0 1-3,21 9-1640,2-8-4211,-31-5-4618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2263 5378,'0'0'513,"0"0"-68,0 0 9,0 0 111,0 0-92,0 0-175,0 0-63,0 0 224,0 0 197,0 0 89,0 0-78,0 0-240,0 0 7,0 0 68,0 0-8,0 0 31,0 0-106,0 0-16,0 0-8,0 0-139,0 0-115,0 0-93,0 0-24,1 0 11,1 0-43,-1 0-54,-1 0 57,8-1-11,-1 0 1,1 0-1,-1 0 1,0-1-1,1 0 0,-1 0 1,0-1-1,0 0 0,0 0 1,-1-1-1,6-3 16,11-9 94,-2 0 1,14-14-95,-5 4 53,97-73 53,-75 59-24,19-8-82,-27 19 21,0-3-1,13-14-20,50-51 79,-5-5-1,23-35-78,-94 99 25,1 2 1,1 1-1,2 2 0,2 1 0,15-9-25,21-12 70,-41 28-57,0 3 0,2 0 0,10-3-13,55-29 265,58-46-265,-57 35 231,45-18-231,137-76 202,-30 15-11,15 0 35,-194 102 29,55-41-255,5-5 116,-51 40 258,64-28-374,-65 49 80,-62 19-85,-15 6 14,1 0 1,-1 0-1,0 0 1,1 1-1,-1 0 1,1 0-1,-1 0 0,1 0 1,2 1-10,55-12 2,-47 7 166,-12 4-5128,-3 1 4945,0 0-9445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1484 298 6771,'0'0'1705,"0"0"-838,0 0-128,0 0-83,0 0-106,0 0 101,-17-8-144,3 2-467,-2-2 326,-1 0 0,0 1 0,-1 1 1,1 1-1,-1 0 0,0 1 1,0 1-367,-191 1 658,120 4-575,-85-11-83,-52-8 515,-129 10-515,351 7 2,1 0 0,-1 1 1,1 0-1,-1-1 0,1 1 0,-1 1 0,1-1 0,0 0 1,-1 1-1,1 0 0,0 0 0,0 0 0,0 0 0,0 0 0,0 1-2,-39 42 6,19-20-9,11-11 3,0 0 0,1 1 0,0 0 0,1 1 0,1 0 0,0 0 0,2 1 0,-1 0 0,2 0 0,-3 13 0,0 11-4,1 1 0,3 1 0,1-1 0,2 3 4,-1 7-6,-5 185-55,9-229 54,0-1 1,1 0-1,-1 0 0,1 0 1,1 0-1,0 0 0,-1 0 0,2-1 1,-1 1-1,1-1 0,0 0 0,1 0 1,-1 0-1,2 1 7,15 17-38,2-1 0,14 11 38,-32-30-1,28 26-21,2-1 0,2-2 0,19 11 22,-36-27-12,0 0 0,1-2 0,0 0 0,0-1 1,1-1-1,-1-1 0,24 3 12,112 7-11,2-7 1,59-7 10,-204-3-6,1 0 0,-1-2 0,1 1 0,-1-1 0,0-1 0,0-1 0,0 0 0,-1-1 0,0 0 0,8-5 6,23-16-1,-1-3 1,14-12 0,4-4 7,-25 17-3,-2-1-1,-1-2 1,-2-1-1,-1-2 0,-2-1 1,-1-1-1,12-23-3,-28 42 13,-1-1-1,0 0 1,-1-1 0,-1 0-1,-1 0 1,-1-1-1,0-4-12,1-9 94,-3-1 0,0 1 0,-2-1 0,-2-3-94,0-6 222,1-5 33,-3-1 0,-3-12-255,3 46 50,-1-1 0,-1 0 0,-1 1 0,0-1 0,-1 1 0,-1 1 0,0-1 0,-5-6-50,1 4 169,-1 1 0,0 1 1,-1 0-1,-1 1 0,-1 0 1,0 1-1,0 1 0,-2 0 1,-3-1-170,7 6 114,-1 0 1,0 0-1,0 1 1,-1 1-1,0 1 0,0 0 1,0 0-1,-1 2 1,1 0-1,-1 1 1,0 0-1,-6 1-114,22 1-125,-1 2-151,0 0 1,1 0-1,0 0 1,-1 0-1,1 0 1,0 0 0,0 0-1,0 0 1,0 1-1,0-1 1,1 0-1,-1 1 276,2 10-1091,-2 27-2743,0-10-1467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2 5555,'0'0'4282,"0"0"-2279,0 0-1136,0 0-400,0 0-32,0 0 42,0 0-324,-3-1 15,2 1-150,1-1 1,-1 1 0,0 0 0,0 0-1,1 0 1,-1 1 0,0-1 0,0 0 0,1 0-1,-1 0 1,0 0 0,1 1 0,-1-1-1,0 0 1,1 1 0,-1-1 0,0 1 0,1-1-1,-1 0 1,1 1 0,-1-1 0,1 1 0,-1 0-1,1-1 1,-1 1 0,1-1 0,-1 1-1,1 0 1,0-1 0,-1 1 0,1 0 0,0-1-1,0 1 1,-1 0 0,1 0 0,0-1-1,0 2-18,-8 39 627,6-23-481,-12 62 38,-1-3-112,3 1 0,4 1 0,3 9-72,5-36-965,0-48-6378,-1-56 5121,-1 25 2311,1 1-1,2 0 1,1-1 0,4-22-89,-5 44 185,1 0 1,-1 1-1,1-1 1,0 0-1,0 1 1,1 0-1,0-1 1,-1 1-1,1 0 1,1 0-1,-1 1 1,0-1-1,1 1 1,3-3-186,0 1 177,1 0 1,0 0-1,0 1 0,0 0 1,1 0-1,-1 1 1,10-2-178,8-1 124,1 1 0,0 2 1,0 0-1,0 2 1,2 1-125,153 0-545,-181 0 479,0 0 0,1-1 1,-1 1-1,1-1 0,-1 1 0,0-1 0,1 0 0,-1 1 0,0-1 0,0 0 0,1 0 0,-1 0 0,0 0 1,0 0-1,0 0 0,0 0 0,0 0 0,-1 0 0,1 0 0,0-1 0,0 1 0,-1 0 0,1-1 0,-1 1 1,1 0-1,-1-1 0,1 1 0,-1-1 0,0 1 0,0-1 0,0 1 0,0-1 0,0 1 66,2-12 226,-2-1-1,1 1 0,-2-9-225,0 5 1267,1 17-144,0 0-69,0 0-243,0 0-53,0 1-209,-1 6-444,0 0 0,0 0 0,-1 0 0,0 0 0,0 0 0,0-1 0,-1 1 0,-3 4-105,-6 17 30,0 7 77,2 1-1,1 1 1,2-1-1,0 20-106,-2 68-1145,8-44-2621,1-77 501,0-3-1804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1058 128 304,'0'0'6793,"0"0"-4910,0 0-1405,0 0 130,0 0-13,-23-14 403,-71-41-147,87 50-719,0 1-1,-1 1 1,1-1 0,-1 1 0,0 0 0,0 1-1,-1 0 1,1 0 0,0 1 0,-1 0 0,1 0-132,-18-1 303,-34-4 345,0 2 0,-39 4-648,45 1 123,32 0-84,1 1 0,-1 1 0,1 0 0,-1 2-1,1 1 1,1 0 0,-1 2 0,1 0 0,0 1 0,1 1 0,0 1 0,1 1 0,0 1 0,1 0 0,0 1 0,1 1 0,1 0 0,0 1-1,1 1 1,1 0 0,1 1 0,-1 1-39,-8 15 2,1 1-1,2 1 1,1 0-1,0 7-1,9-19-3,0 1 0,2 0 0,1 1 0,1-1-1,1 1 1,1 0 0,2 0 3,0-16-4,-1 1-2,1 0-1,0 0 1,0 0 0,1 0-1,1 0 1,0 0-1,0 0 1,1-1-1,1 1 1,0-1 0,4 8 6,16 21-25,1-1 1,2-2-1,2-1 0,1-1 1,2-1-1,1-2 1,2 0 24,10 5-23,1-2 0,2-2 1,2-2-1,0-3 0,19 6 23,-45-23-17,0-1 1,1-1-1,0-1 0,1-1 1,0-2-1,7 0 17,41 1-166,41-3 166,-100-2-1,6-1-9,0-1 0,-1-1 0,1-1-1,-1 0 1,0-2 0,0 0 0,0-2 0,-1 0-1,3-2 11,33-20-26,-1-1 0,20-18 26,-56 36-5,-1 0 1,0-1-1,-1-1 0,0 0 0,-2-2 0,0 0 1,0 0-1,-2-1 0,2-3 5,0-5 1,-1-1-1,-1 0 1,-1-1 0,-1 0-1,-1-1 1,-1-7-1,3-20 10,-2-1 0,0-51-10,-5-111 5,-4 197-7,-1 10 7,0-1 1,-1 1-1,0 0 0,-1 0 0,0 0 1,-1 1-1,-1-1 0,0 1 0,0 0 0,-1 0 1,0 0-1,-1 1 0,0 0 0,-1 0 0,0 1 1,-4-3-6,-6-7 50,-1 2 1,-1 1-1,0 0 1,-1 2 0,-1 0-1,0 1 1,-10-3-51,30 15 22,-24-10 346,25 11-354,0-1-1,0 1 1,0-1-1,-1 1 0,1 0 1,0 0-1,0-1 1,0 1-1,0 0 1,-1 0-1,1 0 0,0 0 1,0 0-1,0 0 1,-1 1-1,1-1 1,0 0-1,0 1 0,0-1-13,0 10-216,0 29-853,0-16-895,1 0-1,1 0 0,2 11 1965,5-3-6646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61 617 2193,'0'0'4957,"0"0"-3044,0 0-987,0 0 175,0 0 23,-7 2-185,1-1-713,2-1-99,-1 0-1,0 1 1,0 0 0,0 0-1,0 0 1,1 1-1,-1 0 1,0 0 0,1 0-127,3-2 189,1 0 41,0 0 42,0 0-166,0 0-55,0 0 32,0 0 109,0 0-51,0 0 139,0 0 129,0 0-215,0 0-74,0 0-80,0 0-10,0 0-28,3-1-92,10-5 104,-1-1 0,0-1 1,0 0-1,-1 0 0,0-1 0,-1-1 1,1 0-1,2-5-14,30-26 139,142-129 440,6-23-579,-184 187 28,-4 1-14,1 1 1,0-1 0,1 1-1,-1 0 1,1 0-1,0 1 1,0-1-1,0 1 1,0 0 0,1 1-1,-1-1 1,4 0-15,7-2-36,-1-1 0,0 0 1,0-1-1,0 0 0,-1-1 1,0-1-1,-1-1 0,9-7 36,-12 6-2395,-9 5-3539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8020,'0'0'909,"0"0"-140,0 0 466,0 0 219,0 0-219,0 0-546,0 0-383,0 3-146,1 10-140,0-1-1,1 1 0,1-1 0,0 1 0,1-1 0,0 0 1,1 0-1,0-1 0,1 1 0,4 5-19,18 28 78,33 41-78,-41-59 27,86 105 41,21 12-68,74 91 134,-177-202-294,23 27 534,-43-55-661,1 0 0,0 0-1,0-1 1,0 0 0,0 0-1,1 0 1,0-1 0,-1 0 0,4 1 287,0-2-4082,-3-2-3701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2 6419,'0'0'2569,"0"0"-1219,0 0-814,0 0 217,0 0-89,0 0-381,0 0-177,2-2-103,-1 12 2033,-1 19-1864,0 127 782,-16 109-954,-23 12 231,-12 122-188,0 39 43,35-347-34,-11 28-52,-9 44-18,31-110-226,3 32 244,2-85-86,0-1-64,0-18-3390,0-5-3140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0 7828,'0'0'1480,"0"0"-327,0 0-155,0 0 183,0 0-316,0 0-345,-4 0-250,-11 0-49,11 0 217,4 0-25,0 0-130,0 0-35,0 0-157,0 12 13,0-6-96,1 0 1,0 0 0,0 0-1,1 0 1,0 0 0,0-1-1,0 1 1,1 0 0,0-1 0,0 0-1,0 1 1,3 3-9,11 12 21,0-1 1,9 8-22,-5-6 66,91 95 214,124 99-280,-136-124 26,-65-57-13,1-2 0,1-2 0,2-1 0,37 20-13,-20-13-5,-46-29 2,0 0 0,0-1 0,1 0 1,0-1-1,0-1 0,1 1 1,0-2-1,6 2 3,-11-3 15,-1 1 0,0-1 0,0 1 0,-1 0 0,1 0 0,-1 1 0,1 0 0,2 4-15,20 16 13,-26-24-179,-1 0 16,1 0-1,-1-1 1,0 1 0,0 0 0,0 0-1,0 0 1,0 0 0,0 0 0,0 0 0,0 0-1,-1 0 1,1 0 0,0 0 0,0 1 0,0 0 150,-1 1-4955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4 11237,'0'0'2142,"0"0"-1122,0 0-844,0 0-16,0 0 403,0 0-48,0 0-286,0 19-74,0-18-154,-1 129 291,-10 55-292,4-136-174,-4 44 397,8-32-3351,-7-119 719,10-44 3842,0 101-1429,0 0 0,1 0-1,-1 0 1,1 0 0,-1 0 0,1 0-1,-1 0 1,1 0 0,0 1 0,-1-1-1,1 0 1,0 0 0,0 0 0,0 1-1,0-1 1,-1 1 0,1-1 0,0 0-1,0 1 1,0 0 0,0-1 0,0 1-1,2-1-3,28-9 95,-25 9-81,51-10 184,-46 10-176,0 0 0,0-1-1,0 0 1,0-1 0,0-1 0,-1 0 0,1 0 0,-1-1 0,6-3-22,-13 4-48,-1 1 1,0 0 0,0-1 0,0 1 0,0-1 0,-1 1-1,1-1 1,-1 0 0,0 0 0,0 0 0,-1 0-1,1 0 1,-1 1 0,0-1 0,0 0 0,0-4 47,1-5-16,4-42-84,2-21 77,-2-19 23,-5 94 248,0 1 278,0 0 522,0 0-261,0 0-312,0 0 43,0 0-180,0 6-79,-3 121 550,-11 69-809,10-143-918,1 29 918,3-80-2148,0-2-1365,0-2-1719,0-8-96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31 263 1169,'0'0'6637,"0"0"-4558,0 0-1807,0 0-118,0 0-44,0 0 165,0-3 74,0-9 214,0 9 557,0 3-130,0 4-435,0 320-75,-2-349-711,0 0-1,-2 0 0,-1-3 232,-8-56-46,9-124 116,4 150-55,0 53-11,0 0 0,0 0 0,0 1 0,1-1 0,0 0 0,0 1 0,0-1 0,1 0 0,-1 1 0,1-1 0,0 1 0,0 0-1,1 0 1,1-3-4,0 3 1,0 0-1,0 0 1,0 1-1,0 0 1,1 0-1,-1 0 1,1 0-1,0 1 1,-1 0-1,1 0 1,0 0-1,1 0 0,-1 1 0,12-3 14,-1 1 0,1 1-1,0 1 1,0 0-1,0 1 1,1 1-14,12-1 103,-24 0-90,-1 1 0,0-1 0,0 1 0,0 0 0,0 0 0,0 1 0,0 0 0,0-1 0,0 2 0,-1-1 0,1 0 0,-1 1 0,1 0 1,-1 0-1,0 0 0,0 1 0,0-1 0,-1 1 0,1 0 0,-1 0 0,0 0 0,0 1 0,0-1 0,0 1-13,2 5 43,-1 1-1,1-1 1,-1 1-1,-1 0 1,0 0-1,-1 0 1,0 1 0,0-1-1,-2 0 1,1 7-43,-2-15 42,1 1 0,-1-1 0,1 0 0,-1 0 1,0 0-1,-1 0 0,1-1 0,0 1 0,-1 0 1,0 0-1,1-1 0,-1 1 0,0-1 1,0 1-1,-1-1 0,1 0 0,0 0 0,-1 0 1,1 0-1,-1 0 0,0-1 0,0 1 0,1-1 1,-2 0-43,-12 7 81,0-1 1,-1-1-1,-15 3-81,30-8-1,-105 21 202,62-14-1891,-30 10 1690,73-18-2977,2 0-2636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48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2737,'0'0'4597,"0"0"-3290,0 0-1181,0 0-4,0 0 311,0 0 380,10 19-50,20 43 401,25 36-1164,24 39 2557,29 74-2557,-27-49 302,37 89 217,-54-108-181,-28-79-165,-26-48-155,0 0 0,-1 1 0,-1 0 0,1 5-18,36 86 475,-22-64 166,-12-10 122,-8-18-228,-3-7-6268,0-9-824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1118 149 9140,'0'0'624,"0"0"-306,0 0-1,0 0 174,-29-19 182,-95-57-172,115 71-390,0 0 0,0 0 0,-1 1 0,0 0 0,1 0 0,-2 1 1,1 1-1,0 0 0,-10-1-111,-1 0 262,-66-6 966,0 4 0,-75 5-1228,64 1 17,87 0-4,0-1 0,0 1 0,0 1 0,0 0 0,0 1 0,0 0 0,1 0 0,-1 1 0,1 1 0,0 0-1,-6 4-12,2 0 13,2 0 0,-1 1 0,1 0 0,0 1-1,1 1 1,1 0 0,-7 10-13,-6 12-2,2 1 0,1 1 0,2 1 0,2 1 0,-11 37 2,15-34-19,3 0 0,1 0 1,2 1-1,1 0 0,3 0 1,1 0-1,4 19 19,-2-43-7,1-1-1,1 0 1,1 0-1,0 0 1,1-1-1,1 1 1,0-1 0,2 0-1,0-1 1,0 0-1,1 0 1,1 0 0,1-2-1,0 1 1,0-1-1,1-1 1,2 1 7,7 5-17,0 0 0,1-2 1,0 0-1,2-2 0,0 0 0,0-2 1,1-1-1,1 0 0,-1-2 0,16 2 17,26 2-1,1-4 0,1-2-1,-1-4 1,48-4 1,-77 1 0,-19 0-5,-1 0 1,1-2-1,0-1 0,0 0 1,-1-1-1,0-1 0,0-1 1,0-1-1,-1-1 0,0 0 1,0-1-1,4-4 5,5-6 10,-1-1-1,0-1 1,-2-1-1,-1-1 1,-1-1-1,0-1 1,-2-1 0,-2-1-1,0 0 1,-1-2-1,-2 0 1,-1 0-1,-2-2 1,0 1-1,-2-2 1,-2 1-1,0-1 1,-3 0 0,0-7-10,4-73 184,-5 0 0,-6-37-184,2 143 68,0-1 0,-1 1 0,0 0 0,0 0 0,0-1 0,-1 1 0,0 0 0,0 0 1,-1 1-1,1-1 0,-1 0 0,0 1 0,-1-1 0,0 1 0,1 0 0,-1 0 0,-2-1-68,0 1 44,0 0 1,-1 1-1,1 0 0,-1 0 0,0 0 0,0 1 0,0 0 0,0 0 1,-1 1-1,1 0 0,-1 0 0,1 1 0,-9-1-44,-88 1-176,102 0 80,1 1-1,0 0 1,0 0 0,-1 0-1,1 1 1,0-1 0,-1 0 0,1 0-1,0 1 1,0-1 0,0 1-1,-1-1 1,1 1 0,0-1-1,0 1 1,0 0 0,0 0-1,0-1 1,0 1 0,0 0-1,0 1 97,0-1-568,0 0 0,1 1 0,-1-1 0,0 0-1,1 1 1,0-1 0,-1 1 0,1-1-1,0 1 1,0-1 0,-1 1 0,1-1-1,1 1 569,-1 10-6901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13 176,'0'0'91,"0"0"616,0 0 2123,0 0-330,0 0-958,0 0-400,0 0 75,-3-2 186,-4-1-859,-3-2 1366,8 3-497,7 2 275,7 0-1677,1 2 0,-1-1 1,0 1-1,0 1 1,0 0-1,7 4-11,74 32 313,-59-23-114,1-2 0,1-1-199,145 48 692,-67-20-293,-11 0-157,3-12-37,68 24 47,-150-45-218,-24-7-34,0-1 48,0 0 14,0 0 34,0 0-27,0 0-63,0 0 4,0 0 12,0 0 7,0 0-64,0 0-216,0 0-1000,0 0-3215,0 0-5861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0 6643,'0'0'1980,"0"0"-726,0 0-102,0 0 286,0 0-197,0 3-636,0 26-402,2 16-84,-3-1 1,-2 1 0,-1 0-1,-3 0 1,-7 21-120,6-36-62,0 0-251,-1 0-1,-13 26 314,18-51-1082,-1-3-3590,5-2-381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4770,'0'0'1035,"0"0"-405,0 0 811,0 0 42,0 0-234,24 27-444,78 89-234,-68-76-512,-17-19-241,0 0 0,2-1 0,1-1 0,0-1 0,14 9 182,-30-25-288,-2-1-1238,-1 0-3436,-1-1 2734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6003,'0'0'2337,"0"0"-2017,0 0-208,0 0 512,0 0 401,0 0 31,0 60-159,0-6-593,0 3-208,0-5 176,0-7-272,0-3 0,0-9-32,0-9-1169,0-3-992,0-21-1568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5635,'0'0'2075,"0"0"-773,0 0-416,0 0-262,0 0-264,10 5-34,13 11 26,-2 1-1,9 8-351,-13-10 17,0 0-1,1-2 0,0 0 0,18 9-16,13 1-4933,-47-22 2716,-2-1-1681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0 3025,'0'0'3018,"0"0"-2068,0 0-689,0 0 72,0 0 193,0 39 1454,0-32-1898,0 6 64,0 1-1,0-1 0,-2 1 0,0-1 0,0 0 1,-1 1-1,-3 7-145,-45 100 648,21-53-202,-3 17-446,27-64-253,0-1-1,1 1 1,1 0-1,0 1 0,2-1 1,1 9 253,1-25-2777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40 6147,'0'0'1515,"0"0"-717,0 0-406,0 0-128,0 0-72,-1 14-98,-4 93 200,0-3-249,4-78-2423,0-25 218,1-9-789,0-71 8322,0 78-5323,1-1 0,-1 1 0,1 0-1,-1-1 1,1 1 0,0 0-1,-1 0 1,1 0 0,0 0 0,0-1-1,0 1 1,0 0 0,0 0-1,0 1 1,0-1 0,0 0 0,0 0-1,0 0 1,0 1 0,1-1-1,-1 1 1,0-1 0,0 1 0,1-1-1,-1 1 1,0 0 0,1-1-50,42-7 366,-41 8-338,27-4 30,55-4-102,-82 8-69,0 0 1,0-1-1,-1 1 1,1-1-1,0 1 0,0-1 1,-1 0-1,1 0 1,-1 0-1,1-1 1,-1 1-1,1-1 1,-1 1-1,0-1 1,0 0-1,0 1 1,0-1-1,0 0 1,0 0-1,0-1 1,-1 1-1,1 0 0,-1-1 1,1 1-1,-1-1 1,0 1-1,0-1 1,0 1-1,0-1 1,-1 0-1,1-1 113,2-11 334,0-1-1,-2 1 0,1-1 0,-2 0 1,0-2-334,0 10 466,0 7 1015,0 1-547,0 0-390,0 0-184,0 0-242,0 0-60,0 0 41,0 5 112,0-2-183,0 62 303,-3 1 1,-8 45-332,4-58 137,-1 26-137,7-21-5831,1-58-369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00:31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0 124 10261,'0'0'443,"0"0"-323,0 0 0,3 33 37,8 102-93,-8-31-58,-3-81-31,-1-50 39,2-1 0,1 1 0,1-1-1,1 1 1,1 0 0,2 0-1,5-12-13,-1 7 26,-6 17 50,1 0 0,0 1 0,1-1-1,1 1 1,1-2-76,-5 11 10,0 0 0,1 0 1,-1 1-1,1-1 0,0 1 0,0 0 0,0 0 0,0 1 1,1-1-1,0 1 0,-1 1 0,1-1 0,0 1 0,6-2-10,6 1 24,-1 0-1,1 1 0,0 0 0,-1 2 1,1 0-1,0 1 0,7 2-23,-22-2 8,-1-1 0,0 1 0,1 0 0,-1 0-1,0 0 1,1 0 0,-1 0 0,0 1 0,0-1 0,0 1-1,0-1 1,-1 1 0,1 0 0,0-1 0,-1 1 0,1 0-1,-1 0 1,1 0 0,-1 0 0,0 1 0,0-1 0,0 0-1,0 1 1,0-1 0,-1 0 0,1 1 0,-1-1 0,1 2-8,1 12 143,0-1 1,-1 0-1,-1 1 1,0 5-144,-1-4 108,1-14-93,1 24 141,-2 0 1,-4 23-157,3-41 23,0 0 1,0 1-1,-1-1 1,-1 0-1,1 0 0,-1-1 1,-1 1-1,0-1 1,-5 7-24,-7 6 100,-1-1-1,-1 0 1,-1-2 0,0 0 0,-2-1-1,0-2 1,-1 0 0,0-1 0,-1-1 0,-2-1-100,19-8-8,-1-1 1,0 0-1,0-1 1,0 0-1,-1 0 1,1 0-1,0-1 1,-1-1-1,1 1 1,-2-1 7,10-1-224,-1 1 1,1-1-1,-1 0 1,1 1 0,-1-1-1,1 1 1,0-1-1,-1 0 1,1 1-1,0-1 1,0 0-1,-1 1 1,1-1-1,0 0 1,0 0-1,0 1 1,0-1-1,0 0 1,0 1-1,0-1 1,0 0-1,0 0 1,1 1 0,-1-1-1,0 0 224,0-2-1368,0-6-4008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05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7 1233,'0'0'4463,"0"0"-2572,0 0-1160,0 0-82,0 0 759,3-3 140,-3 3-1533,0-1 0,0 1 1,0 0-1,0 0 0,0 0 0,0 0 1,0-1-1,0 1 0,0 0 0,0 0 1,0 0-1,0 0 0,1 0 0,-1 0 1,0-1-1,0 1 0,0 0 0,0 0 1,0 0-1,1 0 0,-1 0 0,0 0 1,0 0-1,0 0 0,0 0 0,1 0 1,-1 0-1,0-1 0,0 1 1,0 0-1,0 0 0,1 0 0,-1 0 1,0 0-1,0 0 0,0 1 0,0-1 1,1 0-1,-1 0 0,0 0 0,0 0 1,0 0-1,0 0 0,1 0 0,-1 0 1,0 0-1,0 0 0,0 0 0,0 1 1,0-1-1,0 0 0,1 0 0,-1 0 1,0 0-1,0 0 0,0 1 0,0-1 1,0 0-1,0 0 0,0 0 0,0 0 1,0 0-1,0 1 0,0-1 1,0 0-1,0 0 0,0 0 0,0 1 1,4 24 386,-4 54-438,0-53 108,-3 85-15,-35 214-1,-64 99-11,33-228-15,45-132 12,21-47 429,2-8-5547,5-17 2824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50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2203 1729,'0'0'4087,"0"0"-2444,0 0-1210,0 0-111,0 0 159,0 1-476,-1-1 1,1 0 0,0 0 0,0 0 0,0 0-1,0 0 1,0 0 0,0 1 0,0-1-1,-1 0 1,1 0 0,0 0 0,0 0-1,0 0 1,0 0 0,0 0 0,0 0 0,-1 0-1,1 0 1,0 0 0,0 0 0,0 0-1,0 0 1,-1 0 0,1 0 0,0 0 0,0 0-1,0 0 1,0 0 0,0 0 0,-1 0-1,1 0 1,0 0 0,0 0 0,0 0-1,0 0 1,0 0 0,-1 0 0,1 0 0,0 0-1,0-1 1,0 1 0,0 0 0,0 0-1,0 0 1,0 0 0,-1 0 0,1 0 0,0-1-1,0 1 1,0 0 0,0 0 0,0 0-1,0 0 1,0 0 0,0-1 0,0 1-1,0 0 1,0 0 0,0 0 0,0 0-6,7-10 38,0 1 0,1 0 0,1 0 1,-1 1-1,1 0 0,4-3-38,12-10 131,20-19 150,2 3 0,2 2 1,1 1-1,9-1-281,216-106 729,-15 7-233,-182 85-368,-3-4-1,60-55-127,-7 6 36,-60 52 5,2 3 0,3 3 0,58-26-41,174-92 6,-171 88 148,-30 22 347,85-27-501,-77 34 78,68-38 178,22-22-256,-22 10 307,10 7-307,71-22 69,-215 93-56,0 1 0,2 3-13,15-6-4,134-44 33,-49 22 25,-67 20-1,74-10 125,-105 23-8,-40 7-109,1 0 0,-1-1 0,0 0 0,0 0 1,-1-1-1,1-1-61,-9 4-70,1 0 501,-7 8 189,-22 23-1465,0-6-3624,-8 3-3836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01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389 48 848,'-21'-5'5184,"20"4"-5123,-55-12 1257,-1 1 0,1 4 0,-12 1-1318,-28 6 1897,95 1-1865,-1 0 1,1 0-1,-1 0 0,1 1 1,-1-1-1,1 0 0,0 1 1,-1-1-1,1 1 0,0 0 1,-1-1-1,1 1 0,0 0 1,0 0-1,0 0 0,0 0 1,-1 0-1,1 0 0,0 0 0,1 0 1,-1 0-1,0 0 0,0 1 1,0-1-1,1 0 0,-1 0 1,1 1-1,-1-1 0,1 1 1,-1-1-1,1 0 0,0 1 1,0-1-1,0 1 0,0-1 1,0 1-1,0-1 0,0 1 0,0-1-32,0 8 3,1-1-1,0 1 1,1-1-1,0 0 1,0 1-1,3 6-2,4 6 1,0-1-1,2 0 0,0 0 0,6 7 0,60 77-10,-33-46 17,-19-25 21,3 5 3,-2 0 1,-1 3-32,-18-29 3,-1-1 1,-1 2-1,1-1 1,-2 0-1,0 1 1,-1 0-1,0 0 1,-1 0-1,0 5-3,-1-12 2,-1 0 8,1 0 0,-1 0 0,0 1-1,-1-1 1,1 0 0,-2 3-10,1-7 4,1 0 0,-1 1 0,0-1 0,0-1 0,0 1 0,-1 0 0,1 0 0,0 0 0,-1 0 0,1-1 0,-1 1 0,1-1 0,-1 1 0,0-1 0,0 0 0,0 0 0,0 0 0,0 0-1,-1 1-2,-9 3 39,0-1 1,0 0 0,0-1 0,-1 0 0,1-1-1,-13 1-40,-79 1-992,90-4 512,11 0-3524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01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23 752,'-24'4'7697,"-71"12"-5813,93-14-1517,14 0-263,26-1 84,854-25 3638,-4 1-2903,-631 24-585,162 24-338,-326-14 57,29 2 68,92 23-125,-212-35 0,10 1 0,-1 1 0,0-1 0,1 2 0,-2 0 0,1 0 0,0 1 0,9 6 0,-19-10-175,9 8 496,-10-9-386,0 0-1,1 0 1,-1 0-1,0 0 0,0 1 1,0-1-1,0 0 1,0 0-1,0 1 0,0-1 1,0 0-1,0 0 1,0 0-1,0 1 0,0-1 1,0 0-1,0 0 1,0 0-1,0 1 0,0-1 1,0 0-1,0 0 1,0 0-1,-1 1 0,1-1 1,0 0-1,0 0 1,0 0-1,0 0 0,0 1 1,0-1-1,-1 0 1,1 0-1,0 0 0,0 0 1,0 0-1,-1 0 1,1 1-1,0-1 0,0 0 1,0 0-1,0 0 1,-1 0-1,1 0 0,0 0 1,0 0-1,-1 0 1,1 0-1,0 0 0,0 0 1,0 0-1,-1 0 1,1 0-1,0 0 0,0 0 1,0 0-1,-1 0 1,1 0-1,0 0 0,0-1 1,0 1 65,-34 3-9669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6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 3185,'0'0'4696,"0"0"-2986,0 0-926,0 0 156,0 0 73,0 37-127,0 7-644,-3 181 661,-20 78-562,19-419-920,2 15 485,1-3-1167,5-25 1261,-3 120-62,0-1 1,1 0-1,0 1 0,0-1 1,1 1-1,0 0 0,0 0 1,4-7 61,-5 13-32,0 0 1,0 0 0,0 0-1,0 1 1,0-1 0,1 0-1,-1 1 1,1-1-1,0 1 1,0 0 0,0 0-1,0 0 1,0 0 0,0 1-1,0-1 1,1 1-1,-1 0 1,1 0 0,-1 0-1,1 0 1,-1 1 0,1-1-1,-1 1 1,4 0 31,12 0-69,-11-1 85,0 0 0,-1 1 0,1 0 0,-1 1 0,1 0 0,0 0 0,-1 0 0,1 1 0,-1 0 0,0 0 0,0 1 0,0 0 0,0 0 0,0 1 0,2 2-16,-7-5-1,5 5 31,1 0 0,-2 0 0,1 0 0,-1 1 0,2 2-30,-6-7 18,-1 0 1,0-1-1,0 1 0,0 0 0,0 0 0,0-1 0,0 1 1,0 0-1,-1 0 0,1 0 0,-1 0 0,1 0 1,-1 0-1,0 1 0,0-1 0,0 0 0,0 0 0,0 0 1,0 0-1,0 0 0,-1 0 0,1 0 0,-1 0 0,0 0 1,0 0-1,1 0 0,-2 1-18,-1 1 21,-1 0-1,0 0 1,0 0-1,0 0 1,0 0-1,-1-1 1,1 0 0,-1 0-1,0 0 1,0-1-1,0 1-20,-62 24 653,60-24-470,-100 30 1044,107-33-1366,0 0 1,-1 0-1,1 0 0,0 1 0,0-1 1,0 0-1,-1 0 0,1 0 0,0 0 1,0 1-1,0-1 0,-1 0 1,1 0-1,0 0 0,0 1 0,0-1 1,0 0-1,0 0 0,0 1 0,-1-1 1,1 0-1,0 0 0,0 1 1,0-1-1,0 0 0,0 0 0,0 1 1,0-1-1,0 0 0,0 0 0,0 1 1,0-1-1,0 0 0,0 1 0,1-1 1,-1 0-1,0 0 0,0 0 1,0 1-1,0-1 0,0 0 0,0 0 1,1 1-1,-1-1 0,0 0 0,0 0 1,0 0-1,0 1 0,1-1 1,-1 0-1,0 0 0,0 0 0,1 0 1,-1 0-1,0 0 0,0 0 0,1 1 139,8 0-3190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6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1 9861,'0'0'1043,"0"0"-718,1 25-223,2 11 0,1 24 852,-2 23-954,-2-66 150,0 0 1,-1 1-1,-1-1 1,0 0-1,-2 0 0,0 0 1,0 0-1,-6 10-150,10-27-32,0-1-1,0 1 1,0 0 0,0-1-1,0 1 1,0 0-1,0-1 1,0 1-1,-1 0 1,1-1-1,0 1 1,0 0 0,0 0-1,-1-1 1,1 1-1,0 0 1,0 0-1,-1-1 1,1 1 0,0 0-1,-1 0 1,1 0-1,0 0 1,0-1-1,-1 1 1,1 0 0,0 0-1,-1 0 1,1 0-1,0 0 1,-1 0-1,1 0 1,0 0 0,-1 0-1,1 0 1,0 0-1,-1 0 1,1 0-1,-1 0 1,1 0 0,0 0-1,0 1 1,-1-1-1,1 0 1,0 0-1,-1 0 1,1 0 0,0 1-1,0-1 1,-1 0-1,1 0 1,0 0-1,0 1 1,-1-1 0,1 0-1,0 1 1,0-1-1,0 0 1,-1 0-1,1 1 1,0-1 0,0 0-1,0 1 1,0-1-1,0 0 1,0 1-1,0-1 1,0 0 0,0 1 31,-9-31-2292,8 26 2118,-54-206-6932,31 130 5938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6.9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181 185 3874,'-151'-126'3132,"121"101"-1342,30 25-648,0 0 224,0 0-6,4-1-1214,1-1 0,-1 1 0,1 0-1,0 0 1,-1 1 0,1-1-1,-1 1 1,1 0 0,2 1-146,3-2 292,110-10 1352,-36 2-940,37 3-704,-120 6-29,0 0 1,-1 0 0,1 0-1,0 0 1,-1 0 0,1 0 0,0 0-1,-1 0 1,1 0 0,0 1 0,-1-1-1,1 0 1,0 0 0,-1 1-1,1-1 1,-1 0 0,1 1 0,0-1-1,-1 1 1,1-1 0,-1 1-1,1-1 1,-1 1 0,1-1 28,1 13-4913,-2 1-2525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6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1000 290 7427,'0'0'1756,"0"0"-886,0 0-99,0 0 10,0 0-74,0 0 131,-25-11-128,-127-51 456,112 45-708,-1 2 0,0 1 0,-1 3 0,-35-6-458,45 15 260,-1 1 0,-21 2-260,-1 0 46,42 0-36,1 1-1,-1 0 1,1 0 0,0 1-1,0 1 1,0 0 0,0 0 0,1 2-1,-1-1 1,1 1 0,1 1-1,-1 0 1,-9 8-10,3-1 13,1 1 0,0 1 0,1 0-1,0 1 1,2 0 0,0 1 0,-6 12-13,3 1-7,1-1 1,1 2-1,2 0 0,2 0 1,1 1-1,1 1 0,-1 16 7,0 31-27,3 0 0,4 48 27,2-110-9,2 0 1,0-1-1,1 1 0,1-1 1,1 0-1,0 0 1,1 0-1,1-1 0,1 1 1,1-2-1,0 1 1,1-1-1,0-1 0,3 2 9,3 2-16,1 0-1,0-1 1,1-1-1,1-1 1,1-1-1,0 0 1,1-1-1,0-2 1,1 0-1,13 4 17,8 2-28,1-2-1,0-2 0,0-2 1,2-2-1,-1-2 0,1-2 0,0-2 1,18-1 28,-36-3-20,2 0 10,-1-1-1,13-2 11,-32 1-4,0 1 0,-1-2 0,0 1 0,1-1 0,-1-1 0,0 0 0,-1 0 0,1 0-1,2-3 5,6-5-1,0-1 0,-1 0 0,0-1 0,-1-1 0,0-1 0,-2 0 0,0 0 0,0-2 0,5-11 1,-4 3-48,-1 0 1,-1-1-1,-2-1 0,-1 1 1,-1-2-1,2-13 48,0-14-142,-3 1 1,-2-1-1,-3-3 142,-5-162-427,1 180 395,-2 0-1,-2 0 1,-1 1 0,-3 0-1,-6-19 33,7 34 82,-1-1-1,-1 1 1,-1 1 0,-1 0-1,-1 1 1,-1 0 0,-1 1-1,-17-17-81,24 30 150,0 0 0,-1 1 0,0 0 0,0 1 1,-1 0-1,0 0 0,0 1 0,0 1 0,-1 0 0,0 0 0,0 1 0,0 1 0,-5-1-150,-19-1 293,0 1-1,-1 1 0,-31 3-292,62 0 5,5 0-218,1 4-924,0 13-1208,0-3-2019,0 2-1354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6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10 121 10565,'0'0'2110,"0"0"-1293,0 0-799,0 0-52,-1 16 63,-7 321 38,7-261-1316,1-75 545,4-7 125,31-69 630,-2-2 0,-4-1-1,3-25-50,-5 21-46,-23 69 41,0 1-1,0 0 1,1 0-1,1 0 0,0 0 1,1 1-1,0 0 0,1 1 1,5-7 5,1 10-340,-11 6-3021,-3 1-640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6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107 130 9909,'0'0'2016,"0"0"-1599,0 0-372,0 24 99,0 81-32,0-85-94,-2 0 0,0-1 1,-2 1-1,0 0 0,-1-1 0,-1 0 0,0 0 0,-2 0 0,0-1 0,-1-1 1,-1 1-19,1-1 11,6-10-144,-12 22 409,9-24-643,3-16-988,3-14 1335,1 0 1,1-1 0,1 1 0,1 1 0,2-1 0,0 1 0,2-1 19,8-20 60,-6 11-61,3 0-1,0 1 1,3 0 0,0 2-1,14-20 2,-25 46 5,-1-1-1,1 1 1,0 0-1,0 0 0,1 0 1,-1 1-1,1 0 1,0 0-1,1 0 0,-1 1 1,0 0-1,1 0 0,0 0 1,-1 1-1,1 0 1,1 1-5,14-3 158,1 1 0,-1 1 0,1 1 0,7 2-158,-18-1 106,-10 0-83,0 0 1,0 0-1,0 0 0,0 0 1,-1 1-1,1-1 0,0 1 1,0 0-1,0-1 0,-1 1 1,1 0-1,0 0 0,-1 0 1,1 0-1,-1 0 0,1 0 1,-1 1-1,1-1 0,-1 1 1,0-1-24,2 3 28,-1-1 0,0 1 0,0-1 0,0 1 1,-1 0-1,1 0 0,-1 0 0,0 0 0,1 3-28,-1 3 140,0 1-1,0-1 1,0 1-1,-2 0 1,1-1-1,-1 1 1,-2 5-140,1-10 55,0-1 0,0 0 0,-1 0 0,0 0 0,0 0 1,0-1-1,0 1 0,-1-1 0,0 0 0,0 0 0,0 0 1,0 0-1,0-1 0,-1 1 0,0-1 0,0-1 0,0 1 0,0-1 1,0 1-1,-1-1-55,-12 5 243,1-1 1,-1-1 0,1 0-1,-1-1 1,-15 1-244,-22-1 1012,0-3 1,-1-2-1013,-11 0 885,66 1-1325,1 0-1377,3 0-1390,11 0-1456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1214 271 5779,'0'0'3348,"0"0"-1702,0 0-595,0 0 14,0 0 50,0 0-198,-16-7-380,6 3-538,-50-22 1576,-18-3-1575,2 8 476,-1 2 1,-1 4-1,0 4 1,-13 2-477,-317-3 175,400 12-175,0 0 1,0 1-1,0 0 0,0 0 1,0 1-1,0 0 1,0 1-1,0 0 0,1 0 1,0 0-1,-1 1 0,1 0 1,0 0-1,-4 5 0,2-2 1,1 1 0,0 0 0,1 1 0,0-1 0,0 2 0,1-1-1,0 1 1,1-1 0,-5 12-1,0 7 2,1 0-1,1 1 1,1 0-1,1 1 1,2 0-1,1-1 1,2 16-2,0 220-62,1-254 55,1 0 0,0 0-1,1 0 1,0-1-1,1 1 1,0 0 0,0-1-1,1 0 1,1 0-1,0 0 1,2 3 7,2 1-9,1 0-1,0-1 1,1 0 0,1 0-1,0-1 1,0-1 0,2 1 9,17 11-22,0-2-1,2-1 1,1-1 0,0-2 0,1-2-1,9 2 23,-17-7-16,2-1-1,-1-1 0,1-2 0,1-1 1,-1-1-1,1-2 0,-1 0 0,3-3 17,-7 0-16,-1-1 0,-1-1 0,1-2-1,0 0 1,-1-2 0,0 0 0,0-1 0,-1-2-1,0 0 1,0-2 16,11-7-35,0-3 1,-1 0-1,-2-2 0,0-2 0,-2 0 0,0-2 1,-2-1-1,1-4 35,-9 10-2,-2-2 0,0 0-1,-2-1 1,0 0 0,-2-1 0,-1 0 0,-1-1 0,-1 0 0,-2-1 0,-1 0 0,-1 0 2,1-35 44,-3 0 0,-3-6-44,0 64 0,0-13 21,-1 0 0,-1 0 1,-1 0-1,0 0 0,-1 0 1,-1 1-1,-6-14-21,5 19 25,0 0-1,-1 0 1,0 0-1,-1 1 1,0 0-1,-1 1 1,-1 0-1,0 0 1,0 1 0,-7-5-25,10 9 60,-1 0 0,0 1 0,0 0 0,-1 1 0,1-1 0,-1 2 0,0-1 0,0 1 0,0 1 0,-6-2-60,-8 1 72,0 0 0,-1 2 0,-14 1-72,36 0-71,-1 0-1,1 0 1,-1 0-1,1 0 1,-1 1 0,1 0-1,0-1 1,-1 1 0,1 0-1,0 0 1,-1 0 0,1 0-1,0 1 1,0-1-1,0 1 1,0-1 0,0 1-1,0 0 1,0-1 0,1 1-1,-1 0 1,0 2 71,-3 3-874,1 2-1,0-1 1,1 0-1,-1 1 1,0 6 874,0-4-1512,-5 16-4720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14 214 7844,'0'0'1710,"0"0"-424,0 0-438,0 0 14,0 0 101,0 0-256,-3 3-440,-5 7-3,5-8-64,3-2 37,0 0 174,0 0-224,0 0-51,11 4 152,16 4-45,0-2 1,1-1-1,0-1 0,28 1-243,119-5 881,-78-2-707,14-4-135,1-4 1,-1-6 0,3-5-40,65-10 3,222-14 81,-47 6-58,-200 21-18,20-10 16,-130 16-1,-34 9-19,0 0 1,0 0-1,0 1 1,0 0-1,9 1-4,122-14 72,-58 12 78,-82 3-172,-1 0 49,12 0-297,-8 0-2779,0 0-1873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52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105 714 2385,'0'0'1371,"0"0"-146,0 0-598,0 0 432,0 0 288,0 0 134,-18 5-176,-52 16-97,53-15-586,17-6-390,5-1-259,7-3 191,0-1-1,-1 0 1,0-1 0,-1 0-1,1-1 1,-1 0-1,6-6-163,21-12 291,91-53 75,4 7 0,2 5 0,4 5 0,35-4-366,-24 16 21,-68 25 5,-1-4 0,-1-4 0,42-24-26,-26 12 21,-50 25-13,4-1 22,44-22 20,-86 35-20,-5 7-12,-2 0-2,0 0 0,7 1-51,0 0-1,0-1 1,0 1-1,0-1 0,0-1 1,1 1 35,12-3-4466,-10-1-3580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16 8612,'0'0'3372,"0"0"-1454,0 0-730,0 0-241,0 0-94,0 0-228,-6-3-241,-17-8-61,23 11-316,0-1 0,0 1 0,-1 0 0,1 0 0,0 0 0,0 0 1,0 0-1,-1 0 0,1 0 0,0-1 0,0 1 0,0 0 0,-1 0 0,1 0 1,0 0-1,0 0 0,-1 0 0,1 0 0,0 0 0,0 0 0,-1 0 1,1 0-1,0 1 0,0-1 0,0 0 0,-1 0 0,1 0 0,0 0 0,0 0 1,0 0-1,-1 0 0,1 0 0,0 1 0,0-1 0,0 0 0,0 0 0,-1 0 1,1 1-1,0-1 0,0 0 0,0 0 0,0 0 0,0 1 0,0-1 0,0 0 1,0 0-1,-1 0 0,1 1 0,0-1 0,0 0 0,0 0 0,0 1 0,0-1 1,0 0-1,0 0 0,0 0 0,0 1 0,1-1 0,-1 0 0,0 0 1,0 1-8,-4 22 118,-24 166 382,-37 117-500,58-277-205,0 1 0,0 19 205,4-4-3645,3-43 1143,0-1-927,0-11 2024,-2-94-1930,2-89 3983,0 189-456,0 1 0,1-1 0,0 0 1,0 1-1,0-1 0,0 0 0,0 1 0,1-1 0,0 1 0,-1 0 0,1-1 0,0 1 1,1 0-1,-1 0 0,1 1 0,-1-1 0,1 0 0,0 1 0,0-1 0,0 1 0,0 0 1,0 0-1,1 0 0,-1 1 0,0-1 0,1 1 0,-1 0 0,1 0 0,0 0-192,15-4 455,0 2 0,0 0 0,0 1 0,0 1-1,6 1-454,-3-1 73,36-1 133,-13-1-85,0 2 0,0 2 0,12 3-121,-14 4-3162,-43-9 3062,1 1 1,-1-1-1,1 1 0,-1-1 0,1 0 1,-1 1-1,0-1 0,1 0 0,-1 1 0,0-1 1,1 0-1,-1 0 0,0 1 0,0-1 1,0 0-1,0 0 0,0 1 0,1-1 1,-2 0-1,1 0 0,0 0 0,0 1 0,0-1 1,0 0-1,0 0 0,-1 0 100,1-5-389,0-140-2973,0 81 11068,0 64-6223,0 1-386,0 0-457,0 0-317,0 0-75,0 0 37,0 3 188,-4 89 318,-4 0 0,-6 13-791,-1-1-78,3 49 78,12-39-2099,0-112-92,0-2-1261,0-3-531,3-9-723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0 7347,'0'0'2914,"0"0"-2738,0 0-32,0 0 464,0 0 1217,0 0-1009,37 160-287,-40-85-305,-17 0-96,0-9-48,3-6-32,4-5-48,6-16 0,0-6-288,7-12-1025,0-9-928,0-12-48,0 0-2065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7956,'0'0'1504,"0"0"-850,0 0-6,0 0 214,0 0 133,15 8 78,-11-6-1004,9 5 139,0 1-1,-1 0 1,0 1 0,0 0-1,-1 1 1,0 1 0,8 10-208,13 14 137,0-2-1,2-1 1,2-1-1,1-2 1,3 0-137,-27-19-531,11 6-953,-6-12-8053,-18-4 5575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7347,'0'0'2730,"0"0"-604,0 0-301,0 0-729,0 0-450,1 1-337,1 10 1,0 151 1404,-9 39-1714,2-71-1391,2 0-3918,3-130-2076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1747 148 2961,'0'0'5531,"0"0"-3957,0 0-1011,0 0 149,0 0-48,-10-3-31,-9-2-58,0 1 1,-1 1 0,0 1-1,-11 1-575,17 0 278,0-1-1,0-1 1,0 0-1,0 0 1,0-2-1,1 0 0,0 0 1,-6-4-278,3 2 172,0 0 1,0 1-1,-1 1 0,0 1 1,-3 0-173,-525-53 899,267 53-520,192 4-321,57 1-67,1 1-1,0 1 1,0 2-1,0 1 1,1 1-1,0 1 1,-5 3 9,19-5-8,0 0 1,0 2-1,0-1 1,1 2-1,0 0 1,0 0-1,1 1 1,1 0 0,-1 1-1,2 0 1,-1 1-1,-3 8 8,-3 4-3,2 0 0,0 1 1,2 1-1,1 1 0,1-1 0,1 3 3,2 4-8,1-1 1,1 1-1,3 0 0,0 0 1,2-1-1,1 6 8,0 14-13,0-39 10,1 1 0,0-1 0,0 0 0,2 0 0,-1-1 0,2 1 0,0-1 0,0 1 0,1-2 0,1 1 0,6 9 3,4 3-7,0-1 0,2 0 0,1-2 0,21 19 7,-17-19-11,2-2 1,0 0-1,2-2 1,-1-1-1,13 4 11,54 22-94,4-4 94,77 35-43,-106-38 50,-18-9-13,24 7 6,-57-26-7,0-1 0,1-1 0,0 0 1,0-1-1,0-2 0,4 1 7,17-1-96,-1-1 0,1-1 0,18-5 96,-44 3-65,1-1 0,0 0-1,-1-1 1,0 0-1,0-2 1,0 1 0,-1-2-1,0 0 1,0 0 0,11-9 65,5-7-208,-1-1 0,-1-1 1,-2-1-1,0-2 1,-2 0-1,-1-1 1,-1-2-1,-1 0 0,6-18 208,-6 9-1,-3-2 0,-2 0-1,-1 0 1,-2-2-1,-2 1 1,-2-2-1,1-27 2,-3-33 269,-5-31-269,-2 84 308,1 47-214,0-1 0,-1 1 0,0 0 0,0-1 0,0 1 0,0 0 1,-1 0-1,0 0 0,0 0 0,-1 0 0,1 0 0,-1 0 0,0 1 0,0-1 1,-1 1-1,1 0 0,-1 0 0,0 0 0,0 1 0,-3-2-94,-10-8 116,-2 2-1,0 0 0,0 1 1,-15-5-116,12 5-19,1 0 1,1-1 0,-1-2 18,13 5 103,0-1-853,2 5-2987,1 2-3589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154 100 2737,'0'0'8503,"0"0"-5673,0 0-2075,0 0-58,0 0 295,0 0-485,0 0-373,1 28-89,5 193 16,-6 72-13,-3-264-34,-4-337-753,6 239 745,3-79 54,-2 142-56,2 0-1,-1 0 1,1 0 0,0 0-1,0 1 1,1-1-1,0 1 1,0-1-1,0 1 1,0 0-1,1 0 1,0 0 0,0 1-1,0-1 1,1 1-1,-1 0 1,1 0-1,4-2-3,-1 0 6,1 0-1,0 1 0,0 0 1,0 1-1,0 0 0,1 0 1,-1 1-1,1 0 0,0 1 1,0 0-1,1 0-5,35 2 157,-45 20 204,-1-10-337,-1 0 0,0-1 0,-1 1 1,0 0-1,0-1 0,-1 1 0,-1-1 1,1 0-1,-3 4-24,-8 12 2,-1 0 1,-9 12-3,7-14-4,2 2 1,-11 23 3,24-45-13,0 1 0,1-1 0,-1 0 0,1 1 1,0-1-1,0 1 0,1-1 0,-1 1 0,1 0 1,0-1-1,-1 1 0,2 0 0,-1-1 0,0 1 1,1-1-1,-1 1 0,1 0 0,0-1 0,1 1 1,-1-1-1,0 0 0,1 1 0,0-1 0,0 0 1,0 0-1,0 0 0,0 0 0,1-1 0,-1 1 0,2 1 14,-2-2 10,0 0 1,0 0-1,-1 0 1,1 0-1,-1 1 1,0-1 0,0 1-1,0-1 1,0 1-1,0-1 1,0 1-1,0-1 1,-1 1 0,0 0-1,1-1 1,-1 1-1,0 0 1,0-1-1,0 1 1,-1 0 0,1-1-1,-1 1-11,0 3 13,0 0 0,0-1 0,0 1 0,-1-1 0,0 1 0,0-1 0,-1 0 0,1 0 0,-1 0 0,0 0-13,-21 21 181,0-1 0,-2-1 0,0-2 0,-2 0 0,-14 8-181,-25 19 84,52-36-1266,28-18-4623,16-18 2788,-7 3-2274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380 3 5603,'0'0'2438,"0"0"-1694,0 0-466,0 0 794,0 0 1105,0 0-141,2 0 1852,-7 0-3329,-46-1-344,22-1-139,0 2 1,0 1-1,-15 3-76,35-2 9,1-1 1,0 1-1,0 0 1,0 1-1,0 0 1,0 0-1,1 1 1,-1 0-1,1 0 1,0 1-1,0 0 1,0 0-1,1 1 1,-3 2-10,0 3-7,1 0 1,0 1-1,0 0 1,1 0 0,0 1-1,1-1 1,1 2 0,0-1-1,1 1 1,0-1-1,1 1 1,1 0 0,0 0-1,1 0 1,0 1 0,1-1-1,1 0 1,2 12 6,-3-23-7,1 0 0,0 0 0,0 0 0,0 0 0,0-1 0,0 1 1,1 0-1,0 0 0,-1-1 0,1 1 0,0-1 0,0 0 0,0 0 0,0 1 0,1-1 0,-1 0 1,1-1-1,-1 1 0,1 0 0,-1-1 0,1 0 0,0 1 0,0-1 0,0 0 0,0 0 0,0-1 1,0 1-1,3 0 7,12 2-115,0-1 0,1-1 0,-1 0 0,9-2 115,-9 1-126,-9 0 79,-6 1 34,1-1 0,-1 0 1,1 0-1,0-1 1,-1 1-1,1 0 0,-1-1 1,1 0-1,-1 0 0,1 0 1,-1-1-1,0 1 0,0-1 1,1 0 12,-1 0 6,0 1 0,0-1 1,0 1-1,0-1 0,0 1 1,0 0-1,1 0 0,-1 1 0,0-1 1,0 0-1,2 1-6,-3 0 37,6 44 41,-1 1 0,-2 0 0,-2 8-78,0-1-506,10 52 506,-10-86-594,-2-14-2203,-1-13 114,0-4 2024,0 8 434,0-50-4110,-2 0 0,-8-44 4335,6 78-65,0 1 0,-2 0 0,0 0 0,-3-3 65,4 11 1052,-1 0 0,0 0 1,-1 1-1,0 0 0,-1 0 0,-8-10-1052,15 21 274,0-1 0,0 0-1,0 1 1,0-1 0,0 0 0,0 0-1,1 0 1,-1 0 0,0 0 0,1 0-1,-1 0 1,0 0 0,1 0 0,0 0-1,-1 0 1,1 0 0,-1 0 0,1-1-1,0 1 1,0 0 0,0 0 0,0 0-1,0-1-273,1 1 113,1 0 0,0 0 0,-1 0 0,1 0-1,0 0 1,0 0 0,0 1 0,0-1 0,0 1 0,0-1-1,0 1 1,0 0 0,0-1 0,0 1-113,131-20 2409,94-2-2409,-77 19 93,-149 3-122,0 0 0,-1-1 0,1 1 0,-1 0 0,1 1 0,0-1 0,-1 0 0,1 0 0,-1 0 0,1 0 0,-1 0 0,1 1 0,-1-1 0,1 0 0,-1 0 0,1 1 0,-1-1 0,1 0-1,-1 1 1,1-1 0,-1 0 0,1 1 0,-1-1 0,0 1 0,1-1 0,-1 1 0,0-1 0,1 1 0,-1-1 0,0 1 29,1 18-3552,-2-7-1827,1 3-2509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1559 347 1713,'0'0'4175,"0"0"-2051,0 0-926,0 0 98,0 0 300,0 0-140,-2-9-607,1 5-757,0 0 0,-1 0 0,1 0 0,-1 0 0,1 1 0,-1-1 0,0 0 0,0 1 1,-1-1-1,1 1 0,-1 0 0,0 0 0,0 0 0,0 0 0,0 0 0,0 0 1,-1 1-1,1 0 0,-2-1-92,-48-26 546,-2 3-1,0 3 1,-2 2 0,0 2 0,-46-8-546,53 17 21,1 2 1,-1 2-1,-1 2 0,-15 2-21,-229 3 128,269 1-115,0 0 0,0 2 0,1 1 0,0 2 0,0 0 0,-13 6-13,1 2 55,1 2 0,0 1 0,-28 21-55,49-29-3,0 0 1,1 2-1,1 0 0,0 0 0,1 1 0,0 1 0,1 0 1,0 1-1,1 0 0,1 0 0,-7 17 3,7-11-10,1 1-1,1 0 1,0 0-1,2 1 1,1 0-1,0 0 1,2 0-1,1 24 11,-1 6-21,1-36 17,0 0-1,0 0 0,2 0 0,0 0 0,1 0 1,1-1-1,0 1 0,2 0 0,2 7 5,5-1-12,1 0-1,1-1 0,0 0 1,2-1-1,1-1 0,0 0 0,2-1 1,0-1-1,1-1 0,0-1 0,2-1 1,0 0-1,0-2 0,2-1 0,-1 0 1,1-2-1,1-1 0,0 0 0,0-2 1,1-1-1,-1-1 0,9-1 13,141 5-29,35-9 29,12 1-35,-195-1 6,-2 2-59,0-2 0,0-1 0,3-2 88,-21 2-15,1 0-1,-1-1 0,0 0 0,1 0 0,-1-1 0,0 0 1,-1 0-1,1-1 0,0 0 0,-1 0 0,0 0 0,2-2 16,18-19-81,-1-1-1,-2 0 0,0-2 0,-2-1 1,-1 0-1,14-29 82,-5 2-99,-2-2 0,-3 0 0,6-28 99,-18 41 17,-1 0-1,-3 0 1,-2-1-1,-1 0 0,-3 0 1,-1 0-1,-5-32-16,2 67 36,0-1 1,0 1-1,-1-1 0,0 1 0,-1 0 0,-1 0 1,1 0-1,-2 1 0,0 0 0,0 0 1,0 0-1,-1 1 0,-1 0 0,0 0 0,0 1 1,-1-1-37,-9-6 214,0 0 0,-1 1 0,-1 1 0,-1 0 0,0 2 0,0 0 0,-11-2-214,27 11 3,1 1-1,-1-1 1,0 1-1,0 1 1,0-1-1,0 1 0,0 0 1,-3 0-3,5 0-57,2 0 28,1 0 0,-1 0 0,1 0 0,0 0 0,-1 0-1,1 1 1,0-1 0,-1 0 0,1 0 0,0 0 0,0 0 0,-1 0 0,1 1 0,0-1 0,-1 0 0,1 0 0,0 1-1,0-1 1,-1 0 0,1 0 0,0 1 0,0-1 0,0 0 0,0 1 0,-1-1 0,1 0 0,0 1 0,0-1-1,0 0 1,0 1 0,0-1 29,-12 32-2985,1-8-3245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2177,'0'0'7273,"0"0"-4704,0 0-1750,0 0 123,0 0-326,-1 10-440,-5 50-112,2-1 1,4 43-65,-2 47 58,2-109 91,0-27-453,0-25-1491,0-16 1891,2 0 0,1 0 1,1 0-1,4-10-96,-6 26 4,2-1 1,0 1-1,0 0 1,1 0-1,1 0 0,0 1 1,1 0-1,0 0 1,0 0-1,7-7-4,-9 14-15,0 0 0,-1 0 0,1 0 0,1 1 0,-1-1-1,0 1 1,1 1 0,0-1 0,0 1 0,-1 0 0,1 0 0,0 0 0,4 0 15,10 0 27,1 0 0,-1 1 1,11 1-28,-13 0 71,-17 0-97,0 0 0,-1 1 0,1-1 0,0 0 0,-1 0 0,1 0 0,0 1 0,-1-1-1,1 0 1,0 0 0,-1 1 0,1-1 0,-1 1 0,1-1 0,-1 0 0,1 1 0,-1-1 0,1 1-1,-1 0 1,1-1 0,-1 1 0,1-1 0,-1 1 0,0-1 0,0 1 0,1 0 26,4 25-450,-5-17 335,0-1 0,-1 1-1,0-1 1,0 0 0,-2 4 115,0-4-26,-1 0 1,-1 0-1,1 0 0,-2-1 1,1 1-1,-1-1 1,0 0-1,0-1 1,0 0-1,-1 0 1,0 0-1,-6 3 26,2 0 53,0 0 1,0 1-1,1 0 0,-5 7-53,14-16-11,0 1 1,0-1-1,1 1 0,-1 0 0,0-1 0,1 1 1,-1 0-1,0-1 0,1 1 0,0 0 0,-1 0 1,1-1-1,0 1 0,0 0 0,0 0 0,0-1 1,1 1-1,-1 0 0,0 0 0,1-1 0,-1 1 0,1 0 1,-1-1-1,1 1 0,0 0 0,0-1 0,0 1 1,0-1-1,0 1 0,1 0 11,4 5-18,0 0 1,0-1-1,1 0 1,0 0-1,3 2 18,1 0-1,-8-6 86,-1 1 0,1 0 1,0-1-1,0 1 0,-1 0 1,0 0-1,0 0 0,0 0 0,0 1 1,0-1-1,0 0 0,-1 1 1,0 0-1,1-1 0,-1 1 1,-1 0-1,1-1 0,-1 1 0,1 0 1,-1 0-1,0 0 0,0-1 1,-1 1-1,1 0 0,-1 0 1,0-1-1,0 1 0,0 0 1,0-1-1,-1 1 0,1-1 0,-1 1 1,0-1-1,0 0 0,0 0 1,0 0-1,-1 0 0,1 0 1,-3 2-86,-5 3 81,0-1 1,-1 0 0,0 0-1,0-1 1,0 0 0,-1-1-1,0 0 1,0-1 0,0 0-1,0-1 1,-1-1 0,1 0-1,-11 1-81,22-3-1112,1 0-953,0 0-664,2 0-1096,7-1 2199,7-1-1092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1159 127 7347,'0'0'993,"0"0"-436,0 0 383,0 0 836,0 0-34,0 0-434,0-1-1165,0-1 0,0 1 0,-1-1 0,1 1 0,0-1 0,-1 1 1,1-1-1,-1 1 0,0 0 0,1-1 0,-1 1 0,0 0 0,0 0 0,0-1-143,-13-4 28,0 1-1,-1 1 1,1 0 0,-1 1-1,0 1 1,0 0-1,0 1 1,-3 0-28,-7-1 19,-272-34 251,200 20-271,63 10 2,0 1 0,1 1 1,-11 2-2,12 1 24,-36 2 169,62 0-176,1 0-1,-1 0 1,1 0-1,0 1 0,-1-1 1,1 1-1,0 1 0,0-1 1,0 1-1,-2 1-16,-135 102 128,131-96-129,1 1-1,0 1 1,0-1-1,1 1 0,0 1 1,1 0-1,1 0 1,0 0-1,1 1 1,-2 6 1,-5 17-7,2 0 1,1 1-1,-1 16 7,7-34-14,1-1-1,2 1 1,0 0-1,0 1 1,2 2 14,0-14-15,0-1-1,1 1 1,-1-1 0,1 0-1,1 1 1,0-1-1,0 0 1,1-1 0,0 1-1,0 0 1,0-1 0,1 0-1,1 1 16,15 14-27,0-1 0,1-1 0,1-1 0,0-1 0,16 9 27,20 8-110,55 25 110,-71-40-19,2-3 0,0-1 1,1-2-1,0-2 0,39 4 19,-12-7-174,1-3 0,0-3 0,28-5 174,-87 1-55,0-1 0,0-1 1,-1-1-1,1 0 0,-1-1 0,0 0 1,0-1-1,-1-1 0,0 0 1,0-1-1,0 0 0,-1-1 1,0 0-1,-1-1 0,0 0 1,-1-1-1,0 0 0,2-3 55,3-6-13,1-1 0,-2 0-1,-1-1 1,-1-1-1,0 0 1,-2 0 0,-1-1-1,-1 0 1,-1-1 0,1-9 13,-2-6 34,-3 0 0,-1 0 0,-3-10-34,1 32 2,0-1 26,-1 0 1,-1 0-1,-1 0 1,-1 0-1,0 1 1,-1-1-1,-1 1 1,-1 0-1,-1 1 1,0 0 0,-1 0-1,-1 1 1,-2-2-29,-4-5 99,-1 1 1,-9-8-100,-18-23 316,43 51-352,0 1 1,0-1-1,1 1 1,-1-1 0,1 1-1,-1-1 1,1 1-1,-1-1 1,1 0 0,0 1-1,0-1 1,0 0-1,0 1 1,0-1 35,1-9-2848,-1 0-6412,0 11 5712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53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45 895 5587,'0'0'2027,"0"0"-530,0 0-387,0 0-209,0 0-228,0 0-84,-7 5-116,-23 13-164,22-14-162,18-21 29,29-31 204,2 1 1,2 2 0,6-1-381,2 1 72,2 2 1,31-18-73,-59 44 15,24-21 43,-2-2 0,4-8-58,-11 10 36,2 1 1,40-26-37,-8 17 35,-34 22-3,0-1 0,-2-3-32,-1 0 152,1 1 0,24-13-152,-56 37 67,-1-1 1,1-1-1,-1 1 1,0-1-1,0 0 0,1-3-67,-1 3 238,0 0 0,0 0-1,0 0 1,1 0 0,4-2-238,-7 3-1038,-3 18-2916,0 2-3244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1484 298 6771,'0'0'1705,"0"0"-838,0 0-128,0 0-83,0 0-106,0 0 101,-17-8-144,3 2-467,-2-2 326,-1 0 0,0 1 0,-1 1 1,1 1-1,-1 0 0,0 1 1,0 1-367,-191 1 658,120 4-575,-85-11-83,-52-8 515,-129 10-515,351 7 2,1 0 0,-1 1 1,1 0-1,-1-1 0,1 1 0,-1 1 0,1-1 0,0 0 1,-1 1-1,1 0 0,0 0 0,0 0 0,0 0 0,0 0 0,0 1-2,-39 42 6,19-20-9,11-11 3,0 0 0,1 1 0,0 0 0,1 1 0,1 0 0,0 0 0,2 1 0,-1 0 0,2 0 0,-3 13 0,0 11-4,1 1 0,3 1 0,1-1 0,2 3 4,-1 7-6,-5 185-55,9-229 54,0-1 1,1 0-1,-1 0 0,1 0 1,1 0-1,0 0 0,-1 0 0,2-1 1,-1 1-1,1-1 0,0 0 0,1 0 1,-1 0-1,2 1 7,15 17-38,2-1 0,14 11 38,-32-30-1,28 26-21,2-1 0,2-2 0,19 11 22,-36-27-12,0 0 0,1-2 0,0 0 0,0-1 1,1-1-1,-1-1 0,24 3 12,112 7-11,2-7 1,59-7 10,-204-3-6,1 0 0,-1-2 0,1 1 0,-1-1 0,0-1 0,0-1 0,0 0 0,-1-1 0,0 0 0,8-5 6,23-16-1,-1-3 1,14-12 0,4-4 7,-25 17-3,-2-1-1,-1-2 1,-2-1-1,-1-2 0,-2-1 1,-1-1-1,12-23-3,-28 42 13,-1-1-1,0 0 1,-1-1 0,-1 0-1,-1 0 1,-1-1-1,0-4-12,1-9 94,-3-1 0,0 1 0,-2-1 0,-2-3-94,0-6 222,1-5 33,-3-1 0,-3-12-255,3 46 50,-1-1 0,-1 0 0,-1 1 0,0-1 0,-1 1 0,-1 1 0,0-1 0,-5-6-50,1 4 169,-1 1 0,0 1 1,-1 0-1,-1 1 0,-1 0 1,0 1-1,0 1 0,-2 0 1,-3-1-170,7 6 114,-1 0 1,0 0-1,0 1 1,-1 1-1,0 1 0,0 0 1,0 0-1,-1 2 1,1 0-1,-1 1 1,0 0-1,-6 1-114,22 1-125,-1 2-151,0 0 1,1 0-1,0 0 1,-1 0-1,1 0 1,0 0 0,0 0-1,0 0 1,0 1-1,0-1 1,1 0-1,-1 1 276,2 10-1091,-2 27-2743,0-10-1467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2 5555,'0'0'4282,"0"0"-2279,0 0-1136,0 0-400,0 0-32,0 0 42,0 0-324,-3-1 15,2 1-150,1-1 1,-1 1 0,0 0 0,0 0-1,1 0 1,-1 1 0,0-1 0,0 0 0,1 0-1,-1 0 1,0 0 0,1 1 0,-1-1-1,0 0 1,1 1 0,-1-1 0,0 1 0,1-1-1,-1 0 1,1 1 0,-1-1 0,1 1 0,-1 0-1,1-1 1,-1 1 0,1-1 0,-1 1-1,1 0 1,0-1 0,-1 1 0,1 0 0,0-1-1,0 1 1,-1 0 0,1 0 0,0-1-1,0 2-18,-8 39 627,6-23-481,-12 62 38,-1-3-112,3 1 0,4 1 0,3 9-72,5-36-965,0-48-6378,-1-56 5121,-1 25 2311,1 1-1,2 0 1,1-1 0,4-22-89,-5 44 185,1 0 1,-1 1-1,1-1 1,0 0-1,0 1 1,1 0-1,0-1 1,-1 1-1,1 0 1,1 0-1,-1 1 1,0-1-1,1 1 1,3-3-186,0 1 177,1 0 1,0 0-1,0 1 0,0 0 1,1 0-1,-1 1 1,10-2-178,8-1 124,1 1 0,0 2 1,0 0-1,0 2 1,2 1-125,153 0-545,-181 0 479,0 0 0,1-1 1,-1 1-1,1-1 0,-1 1 0,0-1 0,1 0 0,-1 1 0,0-1 0,0 0 0,1 0 0,-1 0 0,0 0 1,0 0-1,0 0 0,0 0 0,0 0 0,-1 0 0,1 0 0,0-1 0,0 1 0,-1 0 0,1-1 0,-1 1 1,1 0-1,-1-1 0,1 1 0,-1-1 0,0 1 0,0-1 0,0 1 0,0-1 0,0 1 66,2-12 226,-2-1-1,1 1 0,-2-9-225,0 5 1267,1 17-144,0 0-69,0 0-243,0 0-53,0 1-209,-1 6-444,0 0 0,0 0 0,-1 0 0,0 0 0,0 0 0,0-1 0,-1 1 0,-3 4-105,-6 17 30,0 7 77,2 1-1,1 1 1,2-1-1,0 20-106,-2 68-1145,8-44-2621,1-77 501,0-3-1804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1058 128 304,'0'0'6793,"0"0"-4910,0 0-1405,0 0 130,0 0-13,-23-14 403,-71-41-147,87 50-719,0 1-1,-1 1 1,1-1 0,-1 1 0,0 0 0,0 1-1,-1 0 1,1 0 0,0 1 0,-1 0 0,1 0-132,-18-1 303,-34-4 345,0 2 0,-39 4-648,45 1 123,32 0-84,1 1 0,-1 1 0,1 0 0,-1 2-1,1 1 1,1 0 0,-1 2 0,1 0 0,0 1 0,1 1 0,0 1 0,1 1 0,0 1 0,1 0 0,0 1 0,1 1 0,1 0 0,0 1-1,1 1 1,1 0 0,1 1 0,-1 1-39,-8 15 2,1 1-1,2 1 1,1 0-1,0 7-1,9-19-3,0 1 0,2 0 0,1 1 0,1-1-1,1 1 1,1 0 0,2 0 3,0-16-4,-1 1-2,1 0-1,0 0 1,0 0 0,1 0-1,1 0 1,0 0-1,0 0 1,1-1-1,1 1 1,0-1 0,4 8 6,16 21-25,1-1 1,2-2-1,2-1 0,1-1 1,2-1-1,1-2 1,2 0 24,10 5-23,1-2 0,2-2 1,2-2-1,0-3 0,19 6 23,-45-23-17,0-1 1,1-1-1,0-1 0,1-1 1,0-2-1,7 0 17,41 1-166,41-3 166,-100-2-1,6-1-9,0-1 0,-1-1 0,1-1-1,-1 0 1,0-2 0,0 0 0,0-2 0,-1 0-1,3-2 11,33-20-26,-1-1 0,20-18 26,-56 36-5,-1 0 1,0-1-1,-1-1 0,0 0 0,-2-2 0,0 0 1,0 0-1,-2-1 0,2-3 5,0-5 1,-1-1-1,-1 0 1,-1-1 0,-1 0-1,-1-1 1,-1-7-1,3-20 10,-2-1 0,0-51-10,-5-111 5,-4 197-7,-1 10 7,0-1 1,-1 1-1,0 0 0,-1 0 0,0 0 1,-1 1-1,-1-1 0,0 1 0,0 0 0,-1 0 1,0 0-1,-1 1 0,0 0 0,-1 0 0,0 1 1,-4-3-6,-6-7 50,-1 2 1,-1 1-1,0 0 1,-1 2 0,-1 0-1,0 1 1,-10-3-51,30 15 22,-24-10 346,25 11-354,0-1-1,0 1 1,0-1-1,-1 1 0,1 0 1,0 0-1,0-1 1,0 1-1,0 0 1,-1 0-1,1 0 0,0 0 1,0 0-1,0 0 1,-1 1-1,1-1 1,0 0-1,0 1 0,0-1-13,0 10-216,0 29-853,0-16-895,1 0-1,1 0 0,2 11 1965,5-3-6646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61 617 2193,'0'0'4957,"0"0"-3044,0 0-987,0 0 175,0 0 23,-7 2-185,1-1-713,2-1-99,-1 0-1,0 1 1,0 0 0,0 0-1,0 0 1,1 1-1,-1 0 1,0 0 0,1 0-127,3-2 189,1 0 41,0 0 42,0 0-166,0 0-55,0 0 32,0 0 109,0 0-51,0 0 139,0 0 129,0 0-215,0 0-74,0 0-80,0 0-10,0 0-28,3-1-92,10-5 104,-1-1 0,0-1 1,0 0-1,-1 0 0,0-1 0,-1-1 1,1 0-1,2-5-14,30-26 139,142-129 440,6-23-579,-184 187 28,-4 1-14,1 1 1,0-1 0,1 1-1,-1 0 1,1 0-1,0 1 1,0-1-1,0 1 1,0 0 0,1 1-1,-1-1 1,4 0-15,7-2-36,-1-1 0,0 0 1,0-1-1,0 0 0,-1-1 1,0-1-1,-1-1 0,9-7 36,-12 6-2395,-9 5-3539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2 6419,'0'0'2569,"0"0"-1219,0 0-814,0 0 217,0 0-89,0 0-381,0 0-177,2-2-103,-1 12 2033,-1 19-1864,0 127 782,-16 109-954,-23 12 231,-12 122-188,0 39 43,35-347-34,-11 28-52,-9 44-18,31-110-226,3 32 244,2-85-86,0-1-64,0-18-3390,0-5-3140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4 11237,'0'0'2142,"0"0"-1122,0 0-844,0 0-16,0 0 403,0 0-48,0 0-286,0 19-74,0-18-154,-1 129 291,-10 55-292,4-136-174,-4 44 397,8-32-3351,-7-119 719,10-44 3842,0 101-1429,0 0 0,1 0-1,-1 0 1,1 0 0,-1 0 0,1 0-1,-1 0 1,1 0 0,0 1 0,-1-1-1,1 0 1,0 0 0,0 0 0,0 1-1,0-1 1,-1 1 0,1-1 0,0 0-1,0 1 1,0 0 0,0-1 0,0 1-1,2-1-3,28-9 95,-25 9-81,51-10 184,-46 10-176,0 0 0,0-1-1,0 0 1,0-1 0,0-1 0,-1 0 0,1 0 0,-1-1 0,6-3-22,-13 4-48,-1 1 1,0 0 0,0-1 0,0 1 0,0-1 0,-1 1-1,1-1 1,-1 0 0,0 0 0,0 0 0,-1 0-1,1 0 1,-1 1 0,0-1 0,0 0 0,0-4 47,1-5-16,4-42-84,2-21 77,-2-19 23,-5 94 248,0 1 278,0 0 522,0 0-261,0 0-312,0 0 43,0 0-180,0 6-79,-3 121 550,-11 69-809,10-143-918,1 29 918,3-80-2148,0-2-1365,0-2-1719,0-8-96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31 263 1169,'0'0'6637,"0"0"-4558,0 0-1807,0 0-118,0 0-44,0 0 165,0-3 74,0-9 214,0 9 557,0 3-130,0 4-435,0 320-75,-2-349-711,0 0-1,-2 0 0,-1-3 232,-8-56-46,9-124 116,4 150-55,0 53-11,0 0 0,0 0 0,0 1 0,1-1 0,0 0 0,0 1 0,0-1 0,1 0 0,-1 1 0,1-1 0,0 1 0,0 0-1,1 0 1,1-3-4,0 3 1,0 0-1,0 0 1,0 1-1,0 0 1,1 0-1,-1 0 1,1 0-1,0 1 1,-1 0-1,1 0 1,0 0-1,1 0 0,-1 1 0,12-3 14,-1 1 0,1 1-1,0 1 1,0 0-1,0 1 1,1 1-14,12-1 103,-24 0-90,-1 1 0,0-1 0,0 1 0,0 0 0,0 0 0,0 1 0,0 0 0,0-1 0,0 2 0,-1-1 0,1 0 0,-1 1 0,1 0 1,-1 0-1,0 0 0,0 1 0,0-1 0,-1 1 0,1 0 0,-1 0 0,0 0 0,0 1 0,0-1 0,0 1-13,2 5 43,-1 1-1,1-1 1,-1 1-1,-1 0 1,0 0-1,-1 0 1,0 1 0,0-1-1,-2 0 1,1 7-43,-2-15 42,1 1 0,-1-1 0,1 0 0,-1 0 1,0 0-1,-1 0 0,1-1 0,0 1 0,-1 0 1,0 0-1,1-1 0,-1 1 0,0-1 1,0 1-1,-1-1 0,1 0 0,0 0 0,-1 0 1,1 0-1,-1 0 0,0-1 0,0 1 0,1-1 1,-2 0-43,-12 7 81,0-1 1,-1-1-1,-15 3-81,30-8-1,-105 21 202,62-14-1891,-30 10 1690,73-18-2977,2 0-2636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1118 149 9140,'0'0'624,"0"0"-306,0 0-1,0 0 174,-29-19 182,-95-57-172,115 71-390,0 0 0,0 0 0,-1 1 0,0 0 0,1 0 0,-2 1 1,1 1-1,0 0 0,-10-1-111,-1 0 262,-66-6 966,0 4 0,-75 5-1228,64 1 17,87 0-4,0-1 0,0 1 0,0 1 0,0 0 0,0 1 0,0 0 0,1 0 0,-1 1 0,1 1 0,0 0-1,-6 4-12,2 0 13,2 0 0,-1 1 0,1 0 0,0 1-1,1 1 1,1 0 0,-7 10-13,-6 12-2,2 1 0,1 1 0,2 1 0,2 1 0,-11 37 2,15-34-19,3 0 0,1 0 1,2 1-1,1 0 0,3 0 1,1 0-1,4 19 19,-2-43-7,1-1-1,1 0 1,1 0-1,0 0 1,1-1-1,1 1 1,0-1 0,2 0-1,0-1 1,0 0-1,1 0 1,1 0 0,1-2-1,0 1 1,0-1-1,1-1 1,2 1 7,7 5-17,0 0 0,1-2 1,0 0-1,2-2 0,0 0 0,0-2 1,1-1-1,1 0 0,-1-2 0,16 2 17,26 2-1,1-4 0,1-2-1,-1-4 1,48-4 1,-77 1 0,-19 0-5,-1 0 1,1-2-1,0-1 0,0 0 1,-1-1-1,0-1 0,0-1 1,0-1-1,-1-1 0,0 0 1,0-1-1,4-4 5,5-6 10,-1-1-1,0-1 1,-2-1-1,-1-1 1,-1-1-1,0-1 1,-2-1 0,-2-1-1,0 0 1,-1-2-1,-2 0 1,-1 0-1,-2-2 1,0 1-1,-2-2 1,-2 1-1,0-1 1,-3 0 0,0-7-10,4-73 184,-5 0 0,-6-37-184,2 143 68,0-1 0,-1 1 0,0 0 0,0 0 0,0-1 0,-1 1 0,0 0 0,0 0 1,-1 1-1,1-1 0,-1 0 0,0 1 0,-1-1 0,0 1 0,1 0 0,-1 0 0,-2-1-68,0 1 44,0 0 1,-1 1-1,1 0 0,-1 0 0,0 0 0,0 1 0,0 0 0,0 0 1,-1 1-1,1 0 0,-1 0 0,1 1 0,-9-1-44,-88 1-176,102 0 80,1 1-1,0 0 1,0 0 0,-1 0-1,1 1 1,0-1 0,-1 0 0,1 0-1,0 1 1,0-1 0,0 1-1,-1-1 1,1 1 0,0-1-1,0 1 1,0 0 0,0 0-1,0-1 1,0 1 0,0 0-1,0 1 97,0-1-568,0 0 0,1 1 0,-1-1 0,0 0-1,1 1 1,0-1 0,-1 1 0,1-1-1,0 1 1,0-1 0,-1 1 0,1-1-1,1 1 569,-1 10-6901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13 176,'0'0'91,"0"0"616,0 0 2123,0 0-330,0 0-958,0 0-400,0 0 75,-3-2 186,-4-1-859,-3-2 1366,8 3-497,7 2 275,7 0-1677,1 2 0,-1-1 1,0 1-1,0 1 1,0 0-1,7 4-11,74 32 313,-59-23-114,1-2 0,1-1-199,145 48 692,-67-20-293,-11 0-157,3-12-37,68 24 47,-150-45-218,-24-7-34,0-1 48,0 0 14,0 0 34,0 0-27,0 0-63,0 0 4,0 0 12,0 0 7,0 0-64,0 0-216,0 0-1000,0 0-3215,0 0-5861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0 6643,'0'0'1980,"0"0"-726,0 0-102,0 0 286,0 0-197,0 3-636,0 26-402,2 16-84,-3-1 1,-2 1 0,-1 0-1,-3 0 1,-7 21-120,6-36-62,0 0-251,-1 0-1,-13 26 314,18-51-1082,-1-3-3590,5-2-381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54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9 5426,'0'0'1281,"0"0"-417,0 0-202,0 0 34,0 0 9,0 0 218,-3-8 2719,11 9-3625,-1 0 1,1 1 0,-1 0 0,1 1 0,-1-1 0,1 2 0,-1-1 0,0 1 0,-1 0 0,1 0 0,5 5-18,21 12 91,66 31 86,1-3 1,3-6 0,62 17-178,-104-44 55,-40-11-36,0 1 0,0 1 0,-1 0 0,0 1 0,15 10-19,-22-12 1,0 0 0,0-1 1,1-1-1,-1 0 0,1-1 0,0 0 1,4-1-2,1 2-2,0-1 1,0 2 0,6 3 1,1-6 28,-24-3-25,0 1 1,-1 0-1,1 0 0,0 0 0,0 0 0,0 0 0,0 0 0,0 0 0,0 1 1,0-1-1,-1 1 0,1-1 0,0 1 0,1 0-3,0 1 68,-1 0 0,1 0 0,1 0 0,-1-1 0,0 0 0,0 1 0,1-1 0,-1 0 0,0-1 0,1 1 0,-1-1 1,1 1-69,47 1-1457,-50-2 1337,7 0-6459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4770,'0'0'1035,"0"0"-405,0 0 811,0 0 42,0 0-234,24 27-444,78 89-234,-68-76-512,-17-19-241,0 0 0,2-1 0,1-1 0,0-1 0,14 9 182,-30-25-288,-2-1-1238,-1 0-3436,-1-1 2734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6003,'0'0'2337,"0"0"-2017,0 0-208,0 0 512,0 0 401,0 0 31,0 60-159,0-6-593,0 3-208,0-5 176,0-7-272,0-3 0,0-9-32,0-9-1169,0-3-992,0-21-1568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5635,'0'0'2075,"0"0"-773,0 0-416,0 0-262,0 0-264,10 5-34,13 11 26,-2 1-1,9 8-351,-13-10 17,0 0-1,1-2 0,0 0 0,18 9-16,13 1-4933,-47-22 2716,-2-1-1681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0 3025,'0'0'3018,"0"0"-2068,0 0-689,0 0 72,0 0 193,0 39 1454,0-32-1898,0 6 64,0 1-1,0-1 0,-2 1 0,0-1 0,0 0 1,-1 1-1,-3 7-145,-45 100 648,21-53-202,-3 17-446,27-64-253,0-1-1,1 1 1,1 0-1,0 1 0,2-1 1,1 9 253,1-25-2777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40 6147,'0'0'1515,"0"0"-717,0 0-406,0 0-128,0 0-72,-1 14-98,-4 93 200,0-3-249,4-78-2423,0-25 218,1-9-789,0-71 8322,0 78-5323,1-1 0,-1 1 0,1 0-1,-1-1 1,1 1 0,0 0-1,-1 0 1,1 0 0,0 0 0,0-1-1,0 1 1,0 0 0,0 0-1,0 1 1,0-1 0,0 0 0,0 0-1,0 0 1,0 1 0,1-1-1,-1 1 1,0-1 0,0 1 0,1-1-1,-1 1 1,0 0 0,1-1-50,42-7 366,-41 8-338,27-4 30,55-4-102,-82 8-69,0 0 1,0-1-1,-1 1 1,1-1-1,0 1 0,0-1 1,-1 0-1,1 0 1,-1 0-1,1-1 1,-1 1-1,1-1 1,-1 1-1,0-1 1,0 0-1,0 1 1,0-1-1,0 0 1,0 0-1,0-1 1,-1 1-1,1 0 0,-1-1 1,1 1-1,-1-1 1,0 1-1,0-1 1,0 1-1,0-1 1,-1 0-1,1-1 113,2-11 334,0-1-1,-2 1 0,1-1 0,-2 0 1,0-2-334,0 10 466,0 7 1015,0 1-547,0 0-390,0 0-184,0 0-242,0 0-60,0 0 41,0 5 112,0-2-183,0 62 303,-3 1 1,-8 45-332,4-58 137,-1 26-137,7-21-5831,1-58-369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27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0 124 10261,'0'0'443,"0"0"-323,0 0 0,3 33 37,8 102-93,-8-31-58,-3-81-31,-1-50 39,2-1 0,1 1 0,1-1-1,1 1 1,1 0 0,2 0-1,5-12-13,-1 7 26,-6 17 50,1 0 0,0 1 0,1-1-1,1 1 1,1-2-76,-5 11 10,0 0 0,1 0 1,-1 1-1,1-1 0,0 1 0,0 0 0,0 0 0,0 1 1,1-1-1,0 1 0,-1 1 0,1-1 0,0 1 0,6-2-10,6 1 24,-1 0-1,1 1 0,0 0 0,-1 2 1,1 0-1,0 1 0,7 2-23,-22-2 8,-1-1 0,0 1 0,1 0 0,-1 0-1,0 0 1,1 0 0,-1 0 0,0 1 0,0-1 0,0 1-1,0-1 1,-1 1 0,1 0 0,0-1 0,-1 1 0,1 0-1,-1 0 1,1 0 0,-1 0 0,0 1 0,0-1 0,0 0-1,0 1 1,0-1 0,-1 0 0,1 1 0,-1-1 0,1 2-8,1 12 143,0-1 1,-1 0-1,-1 1 1,0 5-144,-1-4 108,1-14-93,1 24 141,-2 0 1,-4 23-157,3-41 23,0 0 1,0 1-1,-1-1 1,-1 0-1,1 0 0,-1-1 1,-1 1-1,0-1 1,-5 7-24,-7 6 100,-1-1-1,-1 0 1,-1-2 0,0 0 0,-2-1-1,0-2 1,-1 0 0,0-1 0,-1-1 0,-2-1-100,19-8-8,-1-1 1,0 0-1,0-1 1,0 0-1,-1 0 1,1 0-1,0-1 1,-1-1-1,1 1 1,-2-1 7,10-1-224,-1 1 1,1-1-1,-1 0 1,1 1 0,-1-1-1,1 1 1,0-1-1,-1 0 1,1 1-1,0-1 1,0 0-1,-1 1 1,1-1-1,0 0 1,0 0-1,0 1 1,0-1-1,0 0 1,0 1-1,0-1 1,0 0-1,0 0 1,1 1 0,-1-1-1,0 0 224,0-2-1368,0-6-4008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37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0 12966,'0'0'640,"0"0"-392,-8 21 59,6-15-285,-14 39 79,2 1 0,-4 28-101,-56 256-371,74-330 348,0 0 0,0 0 0,0-1 0,1 1 0,-1 0 0,0 0 0,0 0 0,0 0 0,0 0 0,0 0 0,0 0 0,0 0-1,0 0 1,0 0 0,0 0 0,0 0 0,1 0 0,-1 1 0,0-1 0,0 0 0,0 0 0,0 0 0,0 0 0,0 0 0,0 0-1,0 0 1,0 0 0,0 0 0,0 0 0,0 0 0,0 0 0,0 0 0,0 0 0,0 0 0,1 0 0,-1 0 0,0 1 0,0-1-1,0 0 1,0 0 0,0 0 0,0 0 0,0 0 0,0 0 0,0 0 0,0 0 0,0 0 0,0 0 0,0 0 0,0 0 0,0 1-1,0-1 1,0 0 0,0 0 0,0 0 0,0 0 0,0 0 0,-1 0 0,1 0 0,0 0 0,0 0 0,0 0 0,0 0 0,0 0 0,0 0-1,0 0 1,0 1 0,0-1 0,0 0 23,9-7-425,14-13 465,10-8-4,0 2-1,30-17-35,-51 35-3,1 1-1,-1 1 1,2 0 0,-1 1 0,1 0-1,-1 1 1,1 1 0,1 0-1,-1 1 1,7 0 3,-6 1 7,0 1 0,0 0 0,0 1 0,0 1 0,0 0 0,-1 1 0,6 2-7,-14-3 13,-1 0-1,1 0 1,0 1 0,-1 0-1,0 0 1,0 0 0,0 1 0,0 0-1,-1 0 1,1 0 0,-1 0 0,0 1-1,0 0 1,-1 0 0,1 0-1,-1 0 1,0 0 0,0 1 0,0 2-13,-1-3 46,0 1 0,0 0 0,0 0 1,-1 0-1,0 0 0,0 0 0,0 0 0,-1 0 1,0 0-1,0 0 0,-1 0 0,0 0 0,0 0 1,0 0-1,-1 0 0,1 0 0,-1-1 0,-1 1 1,1 0-1,-1-1 0,0 0 0,0 0 1,-1 0-1,0 0 0,0 0 0,0 0 0,0-1 1,-2 1-47,-8 6 149,-1-1 1,-1-1 0,0 0 0,0-2 0,0 1 0,-1-2 0,0 0-1,0-1 1,0-1 0,-1-1 0,-1 0-150,-40 4 516,-1-3 0,-36-4-516,81 0 57,14 1-35,-1-1 1,0 0-1,1 0 0,-1 0 1,1 0-1,-1-1 0,0 1 1,1 0-1,-1-1 1,1 1-1,-1-1 0,1 1 1,-2-2-23,-1-5-1567,3-5-4769,1 11 144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6:42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1 5859,'0'0'1230,"0"0"-347,0 0-294,0 0 433,0 0 557,0 0-322,0 0-491,-10 1-137,-5 1-455,0 1 0,0 0-1,0 1 1,0 0 0,1 1 0,0 1-1,0 1 1,0-1 0,-9 8-174,4 2 83,0 1 0,1 0 0,1 1 0,1 1 0,-8 13-83,17-22 11,0 0 1,1 0 0,1 0 0,0 1 0,0 0 0,1 0 0,0 0 0,1 1 0,0-1 0,1 1-1,1 0 1,-1 9-12,2-20-1,0 0 0,1 0 1,-1 0-1,0 0 0,0 0 0,1 0 0,-1 0 0,1 0 0,-1 0 0,1-1 0,0 1 0,-1 0 0,1 0 0,0 0 1,-1-1-1,1 1 0,0 0 0,0-1 0,0 1 0,-1 0 0,1-1 0,0 1 0,0-1 0,0 1 0,0-1 0,0 0 0,0 1 1,0-1-1,0 0 0,0 0 0,0 0 0,1 0 1,41 2-25,-33-2 23,2-1-53,1 0-1,0-1 1,-1 0-1,0-1 0,1 0 1,-1-1-1,0-1 1,-1 0-1,6-3 56,22-13-575,-1-2 0,2-4 575,-7 5-396,-15 10 4,21-13-1139,0-2-1,17-18 1532,-56 45 15,0 0 0,0 0-1,0-1 1,0 1 0,0 0 0,0 0 0,1-1-1,-1 1 1,0 0 0,0 0 0,0-1 0,0 1-1,1 0 1,-1 0 0,0 0 0,0 0 0,0-1-1,1 1 1,-1 0 0,0 0 0,0 0 0,1 0-1,-1 0 1,0 0 0,0 0 0,1-1-1,-1 1 1,0 0 0,0 0 0,1 0 0,-1 0-1,0 0 1,1 0 0,-1 0 0,0 0 0,0 1-1,1-1 1,-1 0 0,0 0 0,0 0 0,1 0-1,-1 0 1,0 0 0,0 0 0,1 1 0,-1-1-1,0 0 1,0 0 0,0 0 0,1 0 0,-1 1-1,0-1 1,0 0 0,0 0 0,0 1-1,0-1 1,1 0 0,-1 1-15,0 17 606,-1-11-528,1 32 476,1 27 775,-7 44-1329,3-89 58,0 0 0,-1 0 0,-1-1 0,-1 0 0,-1 0 0,-1 0 0,-4 6-58,9-20 10,0 0 0,-1 0 0,0 0 0,0-1 0,-1 1 0,-3 3-10,5-7 30,1 0-1,0 0 1,-1 0-1,1-1 0,-1 1 1,1-1-1,-1 1 1,0-1-1,1 0 1,-1 0-1,0 0 0,0 0 1,0-1-1,0 1 1,0-1-1,-1 0-29,3 0 19,1 0-1,0-1 1,-1 1 0,1 0 0,-1 0-1,1-1 1,0 1 0,-1-1-1,1 1 1,0 0 0,0-1-1,-1 1 1,1-1 0,0 1-1,0-1 1,-1 1 0,1-1-1,0 1 1,0-1 0,0 1-1,0-1 1,0 1 0,0-1 0,0 1-1,0-1 1,0 1 0,0-1-1,0 0-18,0-21-1,1 16 50,-1-1-39,0 1 0,1 0 0,0-1 0,0 1 0,1 0 0,-1-1 0,1 1 0,1 0 0,-1 0 0,1 1 0,0-1 1,1 0-1,0 0-10,3-3 5,0 1 1,0 0 0,0 1 0,1-1 0,1 1-1,-1 1 1,8-5-6,7-2 20,1 0 0,0 2 0,1 1 0,0 1 0,1 1 0,5 0-20,49-10 164,2 4 0,0 4-1,44 1-163,28 5-2241,-147 4-3799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7:17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282 37 32,'0'0'1502,"0"0"2257,-26-6-1979,-83-16-724,90 18-382,1 2 0,0 0 1,0 1-1,-19 2-674,8-1 1393,29 0-1386,0 0 1,0 0-1,-1 0 1,1 0-1,0 0 0,0 0 1,0-1-1,-1 1 1,1 0-1,0 0 0,0 0 1,0 0-1,-1 0 1,1 0-1,0 0 0,0 0 1,-1 0-1,1 0 1,0 0-1,0 1 0,0-1 1,-1 0-1,1 0 1,0 0-1,0 0 0,0 0 1,-1 0-1,1 0 1,0 0-1,0 1 0,0-1 1,0 0-1,-1 0 1,1 0-1,0 0 0,0 1 1,0-1-1,0 0 1,0 0-1,0 0 0,0 1 1,0-1-1,-1 0 1,1 0-1,0 0 0,0 1 1,0-1-1,0 0 1,0 0-1,0 0 0,0 1 1,0-1-1,0 0 1,0 0-1,0 1 1,1-1-1,-1 0-7,0 3 23,2 11-23,1 0 1,0-1-1,0 1 0,2-1 0,0 0 0,0 0 0,1 0 0,1-1 0,1 3 0,12 24 34,0 3-51,-2 1 1,3 15 16,-16-39-94,0 0 1,-1 0-1,-1 0 1,-1 0-1,-1 0 0,0 0 1,-2 1 93,1-17 7,0-1 0,-1 1 0,0-1 0,0 1 0,0-1 0,0 0 0,0 1 0,0-1 0,0 0 0,-1 0 1,1 0-1,-1 0 0,1 0 0,-1 0 0,0-1 0,0 1 0,0 0 0,0-1 0,0 1 0,0-1 0,0 0 0,-1 0 0,1 0 0,-1 0-7,-4 2 159,1 0 0,-1-1 0,0 0 0,0-1 0,1 1 0,-1-1 0,-1-1-1,-2 1-158,9-1 185,1 19-273,1-10 81,0 1 0,1-1 1,-1 0-1,2 1 1,1 4 6,0-3 14,-2 0 0,1-1 0,-1 1 1,0 7-15,-1 18 25,-1-1 1,-3 18-26,1-36 5,-1-1 0,0 0 1,-2 1-1,1-2 0,-2 1 0,-3 6-5,4-12 1,2-4 2,0 0 0,0 1 1,1-1-1,0 1 0,0 0 0,0 0 0,1 0 0,0 0 0,0 0 0,1 2-3,-1-6 3,1 0 0,0 0 0,1 0 0,-1 0 0,0 0 0,1 0 0,0 0 0,-1 0 0,1 0 0,0 0 0,1-1 0,-1 1 0,0 0 0,1-1 0,0 1-3,1 0 1,-1-1-1,1 0 1,0 0-1,0 0 0,-1 0 1,1 0-1,1-1 1,-1 1-1,0-1 0,0 0 1,0 0-1,1 0 1,-1-1-1,1 1 0,5 1-463,1-1-1,-1 0 1,1 0 0,7-1 463,-11 0-1335,4 0-4668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8:15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 4594,'0'0'1505,"0"0"-1310,0 0-1,0 0 25,0 0 341,0 0 70,0 0-104,0 0-38,0 0-93,0 0-54,0 0 27,0 0-8,0 0 1,0 0-33,-1 0-327,1 0 1,0 0 0,0 0 0,0 0-1,0 0 1,-1 0 0,1 0 0,0 0-1,0 0 1,0 0 0,0 0 0,0 0-1,0 1 1,-1-1 0,1 0-1,0 0 1,0 0 0,0 0 0,0 0-1,0 0 1,0 0 0,0 1 0,0-1-1,0 0 1,0 0 0,-1 0-1,1 0 1,0 1 0,0-1 0,0 0-1,0 0 1,0 0 0,0 0 0,0 0-1,0 1 1,0-1 0,0 0 0,0 0-1,0 0 1,1 0 0,-1 1-1,0-1 1,0 0 0,0 0 0,0 0-1,0 0 1,0 0 0,0 0 0,0 1-1,0-1 1,0 0 0,1 0-1,-1 0 1,0 0 0,0 0 0,0 0-1,0 0-1,21 41 61,-17-34-48,0-1 1,-1 1-1,1 0 1,-1 0-1,-1 0 1,1 0-1,-1 0 1,0 6-14,1 11-320,-1 1 0,-1 15 320,-1-33-79,0 1 1,-1-1-1,0 0 1,0 1-1,-1-1 1,0 0-1,0 0 1,0 0-1,-1 0 1,-3 5 78,0-4-84,1-1-1,0 1 1,1 0 0,0 1 0,0-1-1,0 1 1,1 0 0,1 0 0,-1 0 0,1 0-1,1 0 1,0 0 0,0 1 0,1 0 84,1 31 106,-1-8-167,0 0 0,-6 29 61,5-51 131,-2 0-1,1 0 1,-1 0 0,-1 0-1,0 0 1,-1-1 0,0 0 0,0 0-1,-1 0 1,-3 3-131,-72 80 4551,78-87-4562,1-1 0,0 1 0,0 0 0,1 0 0,-1 0 0,1 0 0,0 0 0,1 0 0,-1 0 0,1 0 0,1 0 0,-1 0 0,2 5 11,-1 14-5035,-1-14-2131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55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4226,'0'0'3388,"0"0"-2070,0 0-947,0 0 171,0 0 346,0 0-325,3 0-374,0-1-88,1 0 0,-1 1-1,1 0 1,0 0-1,-1 0 1,1 0 0,0 1-1,-1-1 1,1 1 0,-1 0-1,1 0 1,-1 1-1,1-1 1,-1 0 0,0 1-1,0 0 1,0 0 0,3 2-101,8 7 296,0 1 1,-1 0-1,7 9-296,15 13 186,14 4-18,2-2 1,33 17-169,-16-11 146,13 15-146,30 25 352,4-5 0,103 52-352,-212-126 19,-1 0-47,0 0 1,0-1-1,0 0 1,0 0-1,0 0 0,0 0 1,1-1-1,-1 0 1,6 1 27,-11-2-3135,0 0-4546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7:22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55 224,'0'0'558,"0"0"-190,0 0-56,0 0-224,0 0 1710,-1-3 5470,1 3-7174,0-1 0,-1 1 0,1-1 1,0 1-1,0-1 0,-1 1 0,1-1 1,0 1-1,-1-1 0,1 1 0,0-1 1,-1 1-1,1-1 0,-1 1 0,1 0 0,-1-1 1,1 1-1,-1 0 0,1-1 0,-1 1 1,1 0-1,-1-1 0,0 1-94,-6 9 686,-3 31-957,8-28 508,-6 35-216,3 0-1,1 0 0,3 0 0,2 2-20,-1-32-30,0-17-119,0 0-14,28-68 104,-13 21 121,23-61 9,-32 94-10,1 0 0,0 1 0,1 0 0,1 0 0,0 0 0,3-2-61,-9 11 13,1 1-1,-1 0 1,1 0 0,-1 0-1,1 1 1,0-1-1,0 1 1,0 0 0,1 0-1,-1 0 1,0 1-1,1-1 1,-1 1 0,2 0-13,8-1 15,0 1 1,0 0 0,13 1-16,-9 0 8,-11 0-227,0 1 1,0-1-1,0 1 0,0 1 0,0-1 0,0 1 0,0 0 0,0 1 1,-1 0-1,1 0 0,1 2 219,3 2-1617,0 0 0,-1 1 0,0 1 0,-1-1 0,8 11 1617,11 12-1689,0-2 648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7:23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29 4946,'0'0'1211,"0"0"-386,0 0-281,0 0-130,0 0-174,-3-5-166,-9-14-74,9 14-96,3 5-88,0 0-141,0 0 162,0 0 163,0 0 64,0 0-5,0 0 69,0 0 269,0 0 289,0 0 160,0 0-62,0 0-109,0 0-40,0 0 219,0 0 248,-3 0-251,-4 1-808,-1 0 0,1 1 0,0-1 0,-1 2 0,1-1 0,0 1 0,0 0 1,1 0-1,-1 1 0,1 0 0,-1 0 0,1 0 0,1 1 0,-1 0 0,-1 1-43,2-1 1,0-1 0,0 1-1,1 1 1,0-1 0,0 0 0,0 1-1,0 0 1,1 0 0,0 0 0,0 1-1,0-1 1,1 0 0,0 1-1,1 0 1,-1-1 0,1 1 0,1 0-1,-1-6-3,1 0 0,1 0 0,-1-1 1,0 1-1,0 0 0,0-1 0,0 1 1,0 0-1,1 0 0,-1-1 0,0 1 1,1-1-1,-1 1 0,0 0 0,1-1 1,-1 1-1,1-1 0,-1 1 0,1-1 1,-1 1-1,1-1 0,-1 1 0,1-1 0,0 1 1,-1-1-1,1 0 0,0 1 0,-1-1 1,1 0-1,0 0 0,-1 1 0,1-1 3,26 1-39,-18-1 9,0 0 5,-1-1 0,1 0-1,-1 0 1,1-1 0,-1 0 0,1-1-1,-1 0 1,0 0 0,0-1 25,15-7-106,-1-2 1,8-6 105,-16 8-103,1 2 0,0 0 0,1 1 0,-1 1 0,2 0 0,12-3 103,-28 9-6,0 1 1,0-1 0,0 1 0,0 0-1,0-1 1,0 1 0,0 0-1,0 0 1,0 0 0,0 0 0,0 0-1,1 0 1,-1 0 0,0 0-1,0 0 1,0 0 0,0 1-1,0-1 1,0 0 0,0 1 0,0-1-1,0 1 1,0-1 0,0 1-1,0-1 1,0 1 0,0 0 0,0 0-1,-1-1 1,1 1 0,0 0-1,0 0 1,0 1 5,0 1 6,0 1 1,-1 0-1,1 0 1,-1 0-1,1 0 0,-1 0 1,-1-1-1,1 1 1,0 0-7,-1 14 85,1 2-30,1 5-4,-1 0 0,-1-1 1,-2 1-1,0 0 0,-1-1 1,-6 17-52,0-10 21,-2 1 1,0-2 0,-2 0 0,-2 0 0,0-1-1,-15 17-21,30-44 14,0 0 0,-1 0 0,1-1 0,0 1 0,-1 0-1,1-1 1,-1 1 0,0-1 0,0 0 0,1 0 0,-1 0-1,0 1 1,0-2 0,0 1 0,0 0 0,0 0 0,0-1 0,0 1-1,-1-1 1,1 1 0,-1-1-14,3 0 10,0 0 0,0 0 0,-1 0 0,1 0 0,0 0 0,0 0 0,0 0 0,-1 0 0,1 0 0,0 0 0,0 0 0,0-1 0,-1 1-1,1 0 1,0 0 0,0 0 0,0 0 0,-1 0 0,1 0 0,0-1 0,0 1 0,0 0 0,0 0 0,0 0 0,0 0 0,-1-1 0,1 1 0,0 0 0,0 0 0,0 0 0,0-1 0,0 1 0,0 0 0,0 0 0,0-1 0,0 1-1,0 0 1,0 0 0,0 0 0,0-1 0,0 1-10,-2-13 22,0 0 0,0 1 0,2-1-1,0 0 1,0 0 0,1 0 0,1 0 0,0 0-1,0 1 1,2-1 0,-1 1 0,2 0 0,0 0-1,0 0 1,1 0 0,0 1 0,1 0-1,4-5-21,1 2-83,0 1-1,1 0 0,0 1 1,1 0-1,1 1 0,0 0 1,0 1-1,9-3 84,-5 9-3554,-8 4-3401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7:25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8356,'0'0'613,"0"0"-378,0 0-144,0 0 18,0 0-21,13 22-24,38 70-56,-49-89 9,0 1-1,0-1 1,0 1-1,-1-1 0,1 1 1,-1 0-1,0 0 0,0 0 1,0 0-1,-1 0 1,1-1-1,-1 1 0,0 0 1,0 0-1,-1 0 1,0 2-17,0 11 506,1-17-386,0 0-8,-1 9-81,0 0-1,0 0 1,1 0 0,0-1 0,1 1 0,1 5-31,0 22 26,-2 157 806,1-178-819,1 0 0,0 0 0,1 0 1,1 0-1,3 6-13,-3-6 19,1 0 1,-2 0-1,0 1 0,-1-1 1,0 9-20,-2-17 217,1 0 0,-1 0 1,-1 0-1,1-1 0,-1 1 1,0 0-1,-1 0 0,1 0 1,-1-1-1,-1 1 1,1-1-1,-1 0 0,0 1 1,-1-1-1,-1 2-217,2-2-5,0 0 0,0 1-1,1 0 1,0-1 0,0 1 0,1 0 0,-1 0 0,1 5 5,0-6-285,0 6-2495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7:29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0 10245,'0'0'1086,"-6"22"-793,0-3-277,-5 23 12,1 0 0,0 13-28,5-2-53,1 0-1,4 23 54,11-79-56,-5-2 97,-1-1 0,1-1 0,-1 1-1,0-1 1,-1 0 0,0 0 0,0-1-1,0 1 1,-1-1-41,12-21 76,2-1-19,-4 6-7,2 0 1,0 1-1,15-17-50,-24 34 2,0-1-1,1 1 1,-1 0 0,1 1-1,0-1 1,1 2 0,-1-1-1,1 1 1,0 0 0,0 0-1,1 1 1,-1 0 0,9-1-2,-3 1-503,0 0 0,1 2 0,-1-1 0,1 2-1,0 0 504,-9 0-557,0 1 0,-1-1-1,1 1 1,-1 0-1,1 1 1,-1-1-1,0 1 1,1 0-1,-1 0 1,0 1 0,0 0-1,-1-1 1,1 2-1,1 0 558,25 28-1339,-1 0 808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7:30.2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68 7235,'0'0'1710,"0"0"-712,0 0 43,0 0-38,0 0 0,-21-11-141,-65-36-329,59 38-357,27 9-175,-1 0 1,1 0-1,0 0 1,0 0-1,-1 0 1,1 0 0,0 0-1,0 0 1,-1 0-1,1 0 1,0 0-1,-1 0 1,1 0 0,0 0-1,0 1 1,-1-1-1,1 0 1,0 0-1,0 0 1,0 0-1,-1 1 1,1-1 0,0 0-1,0 0 1,0 0-1,-1 1 1,1-1-1,0 0 1,0 0-1,0 1 1,0-1 0,0 0-1,0 0 1,-1 1-1,1-1 1,0 0-1,0 1-1,6 17 10,-3-15-19,-1 0-1,0-1 1,1 0 0,-1 1-1,1-1 1,0 0 0,0 0-1,0 0 1,0-1 0,0 1-1,0-1 1,0 1 0,0-1-1,1 0 1,-1 0 0,0-1-1,1 1 1,2 0 9,14 1-125,-1-1 1,0-1-1,1-1 125,-2 1-114,26-2-389,-29 1 354,1 0 1,-1 1-1,0 1 0,0 0 1,11 3 148,-24-3-9,0 0-1,1 0 1,-2 0 0,1 0 0,0 1-1,0-1 1,0 1 0,-1-1 0,1 1-1,0-1 1,-1 1 0,0 0 0,1 0-1,-1 0 1,0 0 0,0 0 0,0 0-1,0 0 1,0 0 0,-1 0 0,1 1 0,-1-1-1,1 0 1,-1 0 0,0 1 9,2 11-37,-1 1-1,0-1 1,-1 11 37,-1-12 12,2 17 102,-2 1-1,-1 0 1,-1-1 0,-2 0-1,-2 7-113,-8 14 122,-2 0-1,-2 0 0,-3-2 1,-8 13-122,18-45 133,11-17-123,1 0 1,0 0-1,0 0 0,0 0 1,0 0-1,0 0 0,-1 0 0,1 0 1,0 0-1,0 0 0,0 1 1,0-1-1,-1 0 0,1 0 1,0 0-1,0 0 0,0 0 1,0 0-1,-1 0 0,1-1 0,0 1 1,0 0-1,0 0 0,0 0 1,-1 0-1,1 0 0,0 0 1,0 0-1,0 0 0,0 0 1,0 0-1,-1 0 0,1-1 0,0 1 1,0 0-1,0 0 0,0 0 1,0 0-1,0 0 0,0-1 1,0 1-1,0 0 0,-1 0 1,1 0-1,0 0 0,0 0 0,0-1 1,0 1-11,-2-35 627,2 33-650,0-18 41,0 0-1,2 0 0,1 0 0,0 0 1,1 0-1,1 1 0,1 0 0,1 0 1,1 0-1,0 1 0,2 0 0,0 0 0,2-2-17,1 0-200,13-17 19,3 8-3050,-14 16-2507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7:31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46 7764,'0'0'912,"0"0"-330,0 0-100,0 0 124,0 0 138,0 0-95,-17-8-76,-51-22-319,51 23-358,17 7 102,-1 0 0,1 0 0,0 0 1,-1 0-1,1 0 0,-1 0 0,1 0 1,0 0-1,-1 0 0,1 0 0,0 1 1,-1-1-1,1 0 0,0 0 0,-1 0 1,1 1-1,0-1 0,-1 0 0,1 0 1,0 1-1,0-1 0,-1 0 0,1 1 1,0-1-1,0 0 0,-1 0 0,1 1 1,0-1-1,0 1 0,0-1 0,0 0 1,0 1 1,-5 23 56,2 0-1,0 0 1,2 0 0,1 1 0,1-1 0,1 2-56,-1 4 17,5 48-174,0 24-156,-6-65 169,1-2 12,-2 0-1,-3 16 133,3-39-7,-2-1-1,1 1 0,-1-1 1,-1 0-1,0 0 1,0-1-1,-1 1 0,-1-1 1,-3 5 7,-11 16 4,2-6 23,2 1 0,-6 12-27,18-28 5,-1 1 0,1-1 0,0 1 0,1 0 0,1 1 0,0-1 0,0 1 0,1 3-5,1-15 0,-1 15-16,0 0-1,2 0 1,0 10 16,0-20-7,0 0 0,0 0 0,1 0 0,-1 0 1,1 0-1,0-1 0,0 1 0,1-1 0,-1 0 0,1 1 0,0-1 1,0 0-1,1 0 7,1 2-44,0-1 0,0 0 0,1-1 0,-1 1 0,7 3 44,-8-6-418,0 0-1,0-1 0,0 1 0,0 0 1,0-1-1,0 0 0,4 0 419,24 2-6027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7:33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3 4306,'0'0'1854,"0"0"-341,0 0-401,0 0-285,0 0-405,0-3-409,9 7-31,1 6 27,1 0 0,-2 0 0,1 1 1,-1 1-1,-1 0 0,0 0 0,-1 0 1,4 9-10,-1 0 17,0 0 0,-2 1 0,-1 0 0,0 0 1,0 8-18,-6-22-122,1 0 1,-1 0-1,-1 0 1,0 1-1,0 6 122,0-12 27,-1 0-1,1-1 1,-1 1 0,0-1-1,0 1 1,0-1 0,0 1-1,0-1 1,0 0-1,0 0 1,-1 1 0,1-1-1,-1 0 1,0 0 0,0 0-1,1-1 1,-1 1 0,-2 1-27,2-1 47,-1-1 0,1 1 0,0 0 1,0 0-1,0 0 0,0 0 0,0 1 1,0-1-1,1 1 0,-1-1 0,1 1 1,0-1-1,-1 1 0,1 0 0,0 0-47,0 3 13,0 1 1,0 0-1,1-1 0,0 1 0,0 4-13,0 5-9,-1 26 23,-2 1 0,-2-1 0,-9 35-14,-9 16 1132,-7 11-1132,17-46 499,12-49-469,-1 0 1,1 0-1,-2 0 0,1 0 1,-1-1-1,-1 1 1,1-1-1,-1 0 1,-1 0-1,-4 8-30,-6 1 56,-3 5 15,8-6-3373,7-13-2081,-1 2 1906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7:59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50 5170,'2'0'270,"-1"0"0,1 0 0,0 0 0,0 0 0,0 0 0,0 0 0,-1-1 0,1 1 0,0-1-1,0 0 1,1 0-270,-3 1 97,1-1 0,-1 0 1,1 1-1,-1-1 0,0 0 0,1 0 0,-1 1 0,0-1 0,1 0 0,-1 0 0,0 1 0,0-1 0,0 0 0,0 0 0,0 0 0,0 1 1,0-1-1,0 0 0,0 0 0,0 0 0,0 1 0,0-1 0,-1 0 0,1 0 0,0 1 0,-1-1 0,1 0 0,0 0 0,-1 0-97,0 0 84,0-1 0,0 1 0,-1 0 0,1-1 0,0 1 0,-1 0 0,1 0 0,-1 0 0,1 0 1,-1 0-1,1 1 0,-1-1 0,0 0 0,1 1 0,-1-1 0,0 1 0,1-1 0,-1 1 0,-1 0-84,-37-5 715,39 5-698,-65 0-83,65 0 69,1 0 0,0 1 1,-1-1-1,1 0 0,-1 1 1,1-1-1,0 0 0,-1 1 1,1-1-1,0 0 0,-1 1 1,1-1-1,0 1 0,0-1 1,0 1-1,-1-1 0,1 1 1,0-1-1,0 1 0,0-1 1,0 1-1,0-1 1,0 1-1,0-1 0,0 1 1,0-1-1,0 1 0,0-1-3,0 22 100,0-15-83,1 45-52,0-4-594,-3 23 629,1-65 1,-1-1-1,1 1 1,-1 0-1,0-1 1,0 0-1,-1 1 1,1-1-1,-1 0 1,-2 1-1,3-1 6,-1-1 1,0 1-1,1-1 0,0 1 1,0 0-1,0-1 0,1 1 1,-1 0-1,1 0 1,0 0-1,1 3-6,5 64-154,-3-47 183,0 0 0,-2 16-29,-1-36 18,0-1 1,0 1-1,-1-1 1,1 0-1,-1 0 1,0 0-1,0 0 1,-1 0-1,1 0 1,-1 0-1,0-1 0,0 0 1,0 1-1,0-1 1,-4 2-19,3-2 43,1 1 0,-1-1 1,1 1-1,-1 0 0,1 0 0,0 0 1,0 0-1,1 1 0,0-1 0,-1 1 1,1-1-1,1 1 0,-1 0 0,1 0 1,-1 1-44,2 0-2,-1-1-1,1 1 1,0 0 0,0 0 0,1 0 0,-1 0 0,2-1 0,-1 1 0,0 0 0,2 2 2,-1-5-12,-1 1 1,1-1-1,0 0 0,1 0 1,-1-1-1,0 1 0,1 0 1,-1-1-1,1 1 0,0-1 1,0 0-1,0 0 0,0 0 1,0 0-1,1-1 0,-1 1 1,1-1 11,12 4-918,-1-1 1,1-1-1,0 0 0,0-1 1,0-1-1,0-1 1,9 0 917,-18 0-711,13 0-3507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7:59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31 238 5843,'0'0'675,"0"0"-393,-5 22-172,-15 67-43,18-82-60,1-1 1,0 0-1,0 1 1,1-1-1,-1 0 1,2 2-8,-1 2-69,12-23-1842,10-29 2021,-2 0 1,-2-1-1,3-15-110,2-3 4808,16-28-4808,-38 86 77,1-1 0,0 1 1,0-1-1,1 1 0,-1 0 0,1 0 1,0 0-1,-1 0 0,1 1 1,0-1-1,1 1 0,-1 0 0,0-1 1,1 2-1,-1-1 0,1 0 1,0 1-1,2-2-77,6 1-56,-1 0 0,1 1 1,-1 0-1,1 0 0,7 2 56,-7-1-80,-9-1-307,1 1-1,0 0 1,-1 1-1,1-1 1,0 1-1,-1-1 1,1 1-1,0 0 1,-1 0-1,0 1 1,1-1-1,-1 1 0,0 0 1,1 0-1,-1 0 1,0 0 387,8 12-4901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8:06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1 153 12054,'0'0'1424,"0"0"-506,0 0-619,0 0-225,0 0 70,1 20-7,3 261 65,-4-281-206,0 0-1,-1 1 1,1-1-1,0 1 1,0-1-1,0 1 1,0-1-1,0 1 1,0-1-1,0 1 0,1-1 1,-1 1-1,0-1 1,0 1-1,0-1 1,0 0-1,1 1 1,-1-1-1,0 1 1,0-1-1,1 0 1,-1 1-1,0-1 1,1 1-1,-1-1 0,0 0 1,1 0-1,-1 1 1,1-1-1,-1 0 1,0 0-1,1 1 1,-1-1-1,1 0 1,-1 0-1,1 0 1,-1 0-1,1 0 1,-1 1-1,1-1 1,-1 0-1,0 0 0,1 0 1,-1 0-1,1-1 1,-1 1-1,1 0 1,-1 0-1,1 0 1,-1 0-1,1 0 1,-1-1-1,1 1 1,-1 0-1,0 0 1,1 0-1,-1-1 0,0 1 1,1 0-1,-1-1 1,1 1 4,3-3-90,-1 1 0,1-1 1,-1 0-1,1 0 0,-1 0 1,0-1-1,0 0 90,39-55-2156,23-49 2156,-32 51-132,3 2 0,30-36 132,-61 85-70,-1 0 1,1 1-1,0 0 0,0 0 0,1 0 1,-1 1-1,1 0 0,0 0 0,0 0 0,1 1 1,-1 0-1,1 0 0,-1 1 0,1 0 1,0 0-1,0 0 0,0 1 0,0 0 1,0 0-1,4 1 70,-6 2-4458,-5 7-1521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56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328 8 4594,'0'0'2383,"0"0"-1303,0 0-250,0 0 448,0 0 56,4-5-163,-4 5-1095,-1 0-1,1 0 1,0 0-1,0 0 0,0 0 1,0 0-1,0 0 0,0 0 1,0 0-1,0 0 0,0 0 1,0 0-1,0 0 0,0 0 1,0 0-1,0 0 0,0 0 1,0 0-1,0 0 1,-1-1-1,1 1 0,0 0 1,0 0-1,0 0 0,0 0 1,0 0-1,0 0 0,0 0 1,0 0-1,0 0 0,0 0 1,0 0-1,0 0 0,0 0 1,0 0-1,0-1 1,0 1-1,0 0 0,0 0 1,0 0-1,0 0 0,0 0 1,0 0-1,0 0-75,-5 4 45,0 0 1,1 1-1,-1 0 0,1 0 1,0 0-1,0 0 0,1 1 1,-1-1-1,1 1 0,0 0 1,0 1-46,-27 74 62,27-70-28,-65 215 63,25-75 33,-19 31-130,5-18 182,40-112-130,17-52-44,-1 0-1,1 1 1,0-1-1,0 0 0,0 1 1,-1-1-1,1 0 0,0 0 1,0 1-1,0-1 0,0 0 1,0 1-1,-1-1 1,1 0-1,0 1 0,0-1 1,0 1-1,0-1 0,0 0 1,0 1-1,0-1 0,0 0 1,0 1-1,0-1 0,1 0 1,-1 1-1,0-1 1,0 0-1,0 1 0,0-1 1,0 0-1,1 1 0,-1-1 1,0 0-1,0 0 0,1 1 1,-1-1-1,0 0 1,0 0-1,1 1 0,-1-1 1,0 0-1,0 0 0,1 0 1,-1 0-1,0 1 0,1-1 1,-1 0-1,0 0 1,1 0-1,-1 0 0,0 0 1,1 0-8,21-7-284,9-10-733,-11-1-2659,-9 3-4010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8:08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 23 3778,'0'0'1552,"0"0"-503,0 0 360,0 0-62,0 0-469,-5-3-281,-2 0-347,1 0 0,-1 1 1,0 0-1,0 0 0,0 1 0,0 0 0,0 0 0,-5 1-250,-15-5 1265,26 8-1267,0-1 1,0 0-1,1 1 1,0-1-1,-1 1 1,1-1 0,0 1-1,0-1 1,0 0-1,1 3 2,-1-1 17,1 39 83,0-19-339,0 0-1,-2-1 0,-2 10 240,1-28-16,1 1-1,-1-1 0,0 0 1,-1 1-1,0-1 0,1-1 0,-1 1 1,-1 0-1,1-1 0,-1 1 1,0-1-1,-1 2 17,-56 46-86,53-45 84,5-5-14,0 0 0,0 1 0,0 0 0,0 0 1,1 0-1,-1 0 0,1 0 0,0 0 0,0 0 0,0 1 0,0-1 16,2 0-10,-1-1 0,0 1 0,1-1 0,0 0 0,-1 1 0,1-1 0,0 1 0,0-1 0,0 1 0,1-1 0,-1 1 0,1-1 0,-1 0 0,1 1 0,0-1 0,0 0 0,0 1 0,0 0 10,4 6 1,1 0-1,0 0 0,1 0 0,6 7 0,-6-9 5,0 1 0,-1 0 1,0 0-1,-1 1 0,0 0 0,3 7-5,-3 2 18,0 2-1,-2-1 0,0 0 0,-1 1 0,-1-1 1,-1 1-1,-1 0 0,0-1 0,-2 3-17,-1 4 67,-1-1 0,-1 1 0,-1-2 0,-6 13-67,1-2 477,-6 31-477,10-11 86,1 0 1,3 0 0,3 0-1,4 47-86,-3-97-132,1 1 0,0 0 0,0-1 0,1 1 0,-1-1 0,1 0-1,1 1 1,-1-1 0,1 0 0,-1 0 0,1-1 0,1 1 0,-1 0 0,1-1 0,-1 0-1,1 0 1,1 0 0,-1 0 0,0-1 0,1 0 0,1 1 132,-5-3-378,0-1 1,1 1-1,-1 0 0,0-1 1,0 1-1,1-1 0,-1 0 1,0 1-1,0-1 1,1 0-1,-1 0 0,1 0 1,-1 0 377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8:09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19 7716,'0'0'1352,"0"0"-103,0 0 127,0 0-263,0 0-526,-10-4-448,-26-11-126,36 15-11,-1 0 1,1 0-1,0 0 0,0 0 1,0 0-1,-1 0 0,1 0 1,0 1-1,0-1 0,-1 0 1,1 0-1,0 0 0,0 0 1,0 0-1,-1 0 1,1 0-1,0 0 0,0 1 1,0-1-1,0 0 0,-1 0 1,1 0-1,0 1 0,0-1 1,0 0-1,0 0 0,0 0 1,0 0-1,0 1 1,-1-1-1,1 0 0,0 0 1,0 1-1,0-1 0,0 0 1,0 0-1,0 0 0,0 1 1,0-1-1,0 0 0,0 0 1,0 1-1,0-1 1,0 0-1,1 0 0,-1 0 1,0 1-1,0-1 0,0 0 1,0 0-1,0 0 0,0 1 1,0-1-1,1 0 0,-1 0 1,0 0-1,0 1-2,6 17 52,-5-15-41,1 8 11,0 0-1,0 1 0,-1-1 1,-1 1-1,0 0 0,-1 3-21,0-6 14,1 1-1,0 0 0,0 0 1,1-1-1,0 1 0,1 0 1,0-1-1,1 0 0,1 6-13,2-2 7,-1 1-1,0 0 0,-1 0 0,-1 0 1,0 1-1,-1-1 0,-1 1 0,0-1 0,-2 10-6,-1 296 1206,1-310-973,-1 0 0,0 0-1,0 0 1,-1 0 0,0-1-1,-1 1 1,0-1 0,-1 0-1,0 0 1,0 0 0,-1-1-1,-5 6-232,-26 49-167,34-57-299,0 1 0,1 0 0,0 0 0,0 0 0,0 0 0,1 0 0,0 0 0,0 0 1,1 2 465,0-9-8290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8:23.2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43 400,'0'0'8924,"0"0"-6301,0 0-2290,0 26-237,0 184 278,0-135-227,0-75-177,0-2-60,1-10 129,2-1 0,0 1 0,0 0 1,1 0-1,0 0 0,1 0 0,7-10-39,4-16 72,-8 18-61,0-1 21,1 0 1,1 0-1,9-14-32,-15 29 8,0 0 0,1 0 0,0 1 0,0-1 0,0 1 0,0 0 0,1 1-1,0-1 1,0 1 0,0 0 0,0 1 0,1 0 0,5-3-8,3 1-25,-1 1 0,1 1 0,1 0-1,-1 1 1,0 0 0,2 2 25,53-1-3962,-51 1 1429,-4 0-1610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8:23.7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 9044,'0'0'1419,"0"0"-423,0 0-348,0 0 168,0 0-125,-2 16-403,-15 77-174,-1 2-46,2 15-68,15-16 24,1-94-43,0 1 0,1-1 0,-1 1 0,1-1 0,-1 0 0,1 1 0,-1-1 0,1 0 0,0 0 0,-1 1 0,1-1 0,-1 0 0,1 0 0,-1 0 0,1 0 0,0 0 1,-1 1-1,1-1 0,-1 0 0,1-1 0,0 1 0,-1 0 0,1 0 0,0 0 0,-1 0 0,1 0 0,-1-1 0,1 1 0,-1 0 19,22-6-491,-11-2 391,-1 0-1,0 0 1,0-1-1,-1 0 0,1-2 101,1 0-4,1 0 0,-1 0 0,13-7 4,-18 13-3,0 1-1,0 1 0,1-1 1,-1 1-1,1 1 0,0-1 1,0 1-1,0 0 0,0 0 0,0 1 1,1 0-1,-1 0 0,4 1 4,-11 0 0,1 0 0,-1 0 0,1 0 0,0 0 0,-1 0 0,1 0 0,-1 1 0,1-1 0,-1 0 0,1 0 0,-1 0 0,0 0 0,1 1 0,-1-1 0,1 0 0,-1 1 0,1-1 0,-1 0 0,0 1 0,1-1 0,-1 0 0,0 1 0,1-1 0,-1 1 0,0-1 0,0 1 0,1-1 0,-1 1 0,0-1 0,0 1 0,0-1 0,1 1 0,-1 17 25,0-12-4,1 3-1,-1-1 1,0 0 0,-1 0-1,0 1 1,0-1 0,-1 0-1,0 0 1,0 0 0,-1 0-1,0 0 1,0-1-1,-1 1 1,0-1 0,0 0-1,0 0 1,-1-1 0,-1 1-1,1-1 1,-5 4-21,6-6-9,1 0 0,-1 0 1,0 0-1,-1-1 0,1 1 1,-1-1-1,1 0 0,-1-1 0,0 1 1,0-1-1,0 0 0,0 0 1,0-1-1,-1 1 0,1-1 9,4-19-3497,1 17 3412,0-3-388,0 0 0,0 1 1,0-1-1,1 0 0,-1 0 0,1 1 0,0-1 0,0 0 1,0 1-1,2-3 473,6-8-3733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8:24.3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1 272,'0'0'4741,"0"0"-2175,0 0-2037,7 0-492,-2 0 35,1 0-128,0 0 0,1 0 0,-1 1 0,0 0 0,1 0 0,2 1 56,-7-1-64,0 0 1,0-1 0,-1 1-1,1 0 1,0 0-1,-1 0 1,1 0-1,0 0 1,-1 0-1,0 1 1,1-1 0,-1 0-1,0 1 1,1-1-1,-1 1 1,0 0-1,0-1 1,0 1 0,0 0-1,-1-1 1,1 1-1,0 0 1,-1 0-1,1 0 1,-1 0 0,0 0-1,0 0 64,1 24 297,-1-1 1,-1 1-1,-1-1 0,-2 4-297,0 5 449,0 29-449,4-52 247,0 0 1,0 1-1,-1-1 0,0 0 0,-1 0 1,-1 0-1,0 0 0,0 0 0,-1 0 0,0-1 1,-1 0-1,-1 2-247,-32 49 2659,21-35-1937,1 2 0,-1 2-722,17-29-35,-1 0 0,1 0 0,-1 0 0,1-1 0,-1 1 0,0 0-1,1-1 1,-1 1 0,0-1 0,1 1 0,-1-1 0,0 1 0,0-1 0,0 1 0,1-1-1,-1 0 1,0 1 0,0-1 0,0 0 35,-7 1-3324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8:25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206 0 672,'0'0'4669,"0"0"-3065,0 0-1082,0 0 183,0 0 242,-19 4-147,-64 12-218,80-16-505,0 0 1,0 1-1,0-1 1,0 1-1,0 0 1,0 0-1,0 0 0,1 1 1,-1-1-1,0 1 1,1-1-1,-1 1 1,1 0-1,-1 0 1,1 0-1,0 0 1,0 1-1,0-1 1,0 0-1,0 1 0,0 0-77,1 1 9,-1 0 0,1 0-1,1 1 1,-1-1-1,1 0 1,-1 1-1,1-1 1,0 0-1,1 1 1,0 3-9,0 12 6,0 8-2,1 0 0,2 0 1,1 0-5,-3-15-2,0-3 0,-1 0 0,0-1 0,0 1 0,-1 0 0,0-1 1,0 1-1,-2 0 0,1-1 0,-1 1 0,0-1 0,-1 0 0,0 1 1,-3 4 1,3-7 3,0 0 0,1 0 0,0 0 0,0 0 0,1 1 0,-1-1 0,2 1 0,-1-1 0,1 2-3,4 72 17,0-44 8,-2-6-3,-2 1 0,0-1-1,-2 1 1,-2-1 0,0 0 0,-6 16-22,4-26 76,2-1 0,0 1 1,2 1-1,0-1 0,1 10-76,1-31-8,0 1-1,0-1 0,0 1 1,1 0-1,-1-1 0,0 1 1,0-1-1,0 1 0,1-1 1,-1 1-1,0-1 0,1 1 1,-1-1-1,0 1 1,1-1-1,-1 0 0,1 1 1,-1-1-1,0 1 0,1-1 1,-1 0-1,1 0 0,-1 1 1,1-1-1,-1 0 1,1 0-1,0 1 0,-1-1 1,1 0-1,-1 0 0,1 0 1,-1 0-1,1 0 0,0 0 1,-1 0-1,1 0 0,-1 0 1,1 0-1,-1 0 1,1 0-1,0-1 0,-1 1 1,1 0 8,3 0-368,10 0-3020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10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 3185,'0'0'4696,"0"0"-2986,0 0-926,0 0 156,0 0 73,0 37-127,0 7-644,-3 181 661,-20 78-562,19-419-920,2 15 485,1-3-1167,5-25 1261,-3 120-62,0-1 1,1 0-1,0 1 0,0-1 1,1 1-1,0 0 0,0 0 1,4-7 61,-5 13-32,0 0 1,0 0 0,0 0-1,0 1 1,0-1 0,1 0-1,-1 1 1,1-1-1,0 1 1,0 0 0,0 0-1,0 0 1,0 0 0,0 1-1,0-1 1,1 1-1,-1 0 1,1 0 0,-1 0-1,1 0 1,-1 1 0,1-1-1,-1 1 1,4 0 31,12 0-69,-11-1 85,0 0 0,-1 1 0,1 0 0,-1 1 0,1 0 0,0 0 0,-1 0 0,1 1 0,-1 0 0,0 0 0,0 1 0,0 0 0,0 0 0,0 1 0,2 2-16,-7-5-1,5 5 31,1 0 0,-2 0 0,1 0 0,-1 1 0,2 2-30,-6-7 18,-1 0 1,0-1-1,0 1 0,0 0 0,0 0 0,0-1 0,0 1 1,0 0-1,-1 0 0,1 0 0,-1 0 0,1 0 1,-1 0-1,0 1 0,0-1 0,0 0 0,0 0 0,0 0 1,0 0-1,0 0 0,-1 0 0,1 0 0,-1 0 0,0 0 1,0 0-1,1 0 0,-2 1-18,-1 1 21,-1 0-1,0 0 1,0 0-1,0 0 1,0 0-1,-1-1 1,1 0 0,-1 0-1,0 0 1,0-1-1,0 1-20,-62 24 653,60-24-470,-100 30 1044,107-33-1366,0 0 1,-1 0-1,1 0 0,0 1 0,0-1 1,0 0-1,-1 0 0,1 0 0,0 0 1,0 1-1,0-1 0,-1 0 1,1 0-1,0 0 0,0 1 0,0-1 1,0 0-1,0 0 0,0 1 0,-1-1 1,1 0-1,0 0 0,0 1 1,0-1-1,0 0 0,0 0 0,0 1 1,0-1-1,0 0 0,0 0 0,0 1 1,0-1-1,0 0 0,0 1 0,1-1 1,-1 0-1,0 0 0,0 0 1,0 1-1,0-1 0,0 0 0,0 0 1,1 1-1,-1-1 0,0 0 0,0 0 1,0 0-1,0 1 0,1-1 1,-1 0-1,0 0 0,0 0 0,1 0 1,-1 0-1,0 0 0,0 0 0,1 1 139,8 0-3190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10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1 9861,'0'0'1043,"0"0"-718,1 25-223,2 11 0,1 24 852,-2 23-954,-2-66 150,0 0 1,-1 1-1,-1-1 1,0 0-1,-2 0 0,0 0 1,0 0-1,-6 10-150,10-27-32,0-1-1,0 1 1,0 0 0,0-1-1,0 1 1,0 0-1,0-1 1,0 1-1,-1 0 1,1-1-1,0 1 1,0 0 0,0 0-1,-1-1 1,1 1-1,0 0 1,0 0-1,-1-1 1,1 1 0,0 0-1,-1 0 1,1 0-1,0 0 1,0-1-1,-1 1 1,1 0 0,0 0-1,-1 0 1,1 0-1,0 0 1,-1 0-1,1 0 1,0 0 0,-1 0-1,1 0 1,0 0-1,-1 0 1,1 0-1,-1 0 1,1 0 0,0 0-1,0 1 1,-1-1-1,1 0 1,0 0-1,-1 0 1,1 0 0,0 1-1,0-1 1,-1 0-1,1 0 1,0 0-1,0 1 1,-1-1 0,1 0-1,0 1 1,0-1-1,0 0 1,-1 0-1,1 1 1,0-1 0,0 0-1,0 1 1,0-1-1,0 0 1,0 1-1,0-1 1,0 0 0,0 1 31,-9-31-2292,8 26 2118,-54-206-6932,31 130 5938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10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181 185 3874,'-151'-126'3132,"121"101"-1342,30 25-648,0 0 224,0 0-6,4-1-1214,1-1 0,-1 1 0,1 0-1,0 0 1,-1 1 0,1-1-1,-1 1 1,1 0 0,2 1-146,3-2 292,110-10 1352,-36 2-940,37 3-704,-120 6-29,0 0 1,-1 0 0,1 0-1,0 0 1,-1 0 0,1 0 0,0 0-1,-1 0 1,1 0 0,0 1 0,-1-1-1,1 0 1,0 0 0,-1 1-1,1-1 1,-1 0 0,1 1 0,0-1-1,-1 1 1,1-1 0,-1 1-1,1-1 1,-1 1 0,1-1 28,1 13-4913,-2 1-2525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10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1000 290 7427,'0'0'1756,"0"0"-886,0 0-99,0 0 10,0 0-74,0 0 131,-25-11-128,-127-51 456,112 45-708,-1 2 0,0 1 0,-1 3 0,-35-6-458,45 15 260,-1 1 0,-21 2-260,-1 0 46,42 0-36,1 1-1,-1 0 1,1 0 0,0 1-1,0 1 1,0 0 0,0 0 0,1 2-1,-1-1 1,1 1 0,1 1-1,-1 0 1,-9 8-10,3-1 13,1 1 0,0 1 0,1 0-1,0 1 1,2 0 0,0 1 0,-6 12-13,3 1-7,1-1 1,1 2-1,2 0 0,2 0 1,1 1-1,1 1 0,-1 16 7,0 31-27,3 0 0,4 48 27,2-110-9,2 0 1,0-1-1,1 1 0,1-1 1,1 0-1,0 0 1,1 0-1,1-1 0,1 1 1,1-2-1,0 1 1,1-1-1,0-1 0,3 2 9,3 2-16,1 0-1,0-1 1,1-1-1,1-1 1,1-1-1,0 0 1,1-1-1,0-2 1,1 0-1,13 4 17,8 2-28,1-2-1,0-2 0,0-2 1,2-2-1,-1-2 0,1-2 0,0-2 1,18-1 28,-36-3-20,2 0 10,-1-1-1,13-2 11,-32 1-4,0 1 0,-1-2 0,0 1 0,1-1 0,-1-1 0,0 0 0,-1 0 0,1 0-1,2-3 5,6-5-1,0-1 0,-1 0 0,0-1 0,-1-1 0,0-1 0,-2 0 0,0 0 0,0-2 0,5-11 1,-4 3-48,-1 0 1,-1-1-1,-2-1 0,-1 1 1,-1-2-1,2-13 48,0-14-142,-3 1 1,-2-1-1,-3-3 142,-5-162-427,1 180 395,-2 0-1,-2 0 1,-1 1 0,-3 0-1,-6-19 33,7 34 82,-1-1-1,-1 1 1,-1 1 0,-1 0-1,-1 1 1,-1 0 0,-1 1-1,-17-17-81,24 30 150,0 0 0,-1 1 0,0 0 0,0 1 1,-1 0-1,0 0 0,0 1 0,0 1 0,-1 0 0,0 0 0,0 1 0,0 1 0,-5-1-150,-19-1 293,0 1-1,-1 1 0,-31 3-292,62 0 5,5 0-218,1 4-924,0 13-1208,0-3-2019,0 2-1354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58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320 1 5699,'0'0'2219,"0"0"-1394,0 0-364,0 0 348,0 0-25,0 0-408,0 8-272,0 44 97,-4 299 1469,-3-188-748,-12 30-922,-10 19 124,-14 124 105,33-266-204,-3-1 0,-3 0 0,-3-1 0,-3-1 0,-27 55-25,28-78 18,14-31-8,0 0-1,1 1 1,1 0 0,0 0 0,-2 13-10,6-22 1,1-3 1,0 0 1,0 0 0,0 0-1,0 0 1,-1 0-1,1 0 1,-1-1-1,0 1 1,0 0 0,1 0-1,-1 0 1,0 0-1,-1 1-2,1-3 62,-9 47 853,5-25-456,5-22-361,0 0 57,0 0-61,0 0-6,-4 22 146,3-21-241,1 0 1,0 0-1,0 0 0,0 0 0,0 0 0,-1 0 0,1 0 0,0-1 0,0 1 1,1 0-1,-1 0 0,0 0 0,0 0 0,0 0 0,1 0 0,-1 0 0,0 0 0,1-1 1,-1 1-1,1 0 0,-1 0 0,1 0 0,-1-1 0,1 1 0,-1 0 0,1-1 1,0 1 6,1 0-486,0 0 1,1-1 0,-1 1-1,0-1 1,0 0 0,0 1 0,0-1-1,1 0 1,-1 0 0,1-1 485,4 1-3147,2 0-5422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10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10 121 10565,'0'0'2110,"0"0"-1293,0 0-799,0 0-52,-1 16 63,-7 321 38,7-261-1316,1-75 545,4-7 125,31-69 630,-2-2 0,-4-1-1,3-25-50,-5 21-46,-23 69 41,0 1-1,0 0 1,1 0-1,1 0 0,0 0 1,1 1-1,0 0 0,1 1 1,5-7 5,1 10-340,-11 6-3021,-3 1-640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10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107 130 9909,'0'0'2016,"0"0"-1599,0 0-372,0 24 99,0 81-32,0-85-94,-2 0 0,0-1 1,-2 1-1,0 0 0,-1-1 0,-1 0 0,0 0 0,-2 0 0,0-1 0,-1-1 1,-1 1-19,1-1 11,6-10-144,-12 22 409,9-24-643,3-16-988,3-14 1335,1 0 1,1-1 0,1 1 0,1 1 0,2-1 0,0 1 0,2-1 19,8-20 60,-6 11-61,3 0-1,0 1 1,3 0 0,0 2-1,14-20 2,-25 46 5,-1-1-1,1 1 1,0 0-1,0 0 0,1 0 1,-1 1-1,1 0 1,0 0-1,1 0 0,-1 1 1,0 0-1,1 0 0,0 0 1,-1 1-1,1 0 1,1 1-5,14-3 158,1 1 0,-1 1 0,1 1 0,7 2-158,-18-1 106,-10 0-83,0 0 1,0 0-1,0 0 0,0 0 1,-1 1-1,1-1 0,0 1 1,0 0-1,0-1 0,-1 1 1,1 0-1,0 0 0,-1 0 1,1 0-1,-1 0 0,1 0 1,-1 1-1,1-1 0,-1 1 1,0-1-24,2 3 28,-1-1 0,0 1 0,0-1 0,0 1 1,-1 0-1,1 0 0,-1 0 0,0 0 0,1 3-28,-1 3 140,0 1-1,0-1 1,0 1-1,-2 0 1,1-1-1,-1 1 1,-2 5-140,1-10 55,0-1 0,0 0 0,-1 0 0,0 0 0,0 0 1,0-1-1,0 1 0,-1-1 0,0 0 0,0 0 0,0 0 1,0 0-1,0-1 0,-1 1 0,0-1 0,0-1 0,0 1 0,0-1 1,0 1-1,-1-1-55,-12 5 243,1-1 1,-1-1 0,1 0-1,-1-1 1,-15 1-244,-22-1 1012,0-3 1,-1-2-1013,-11 0 885,66 1-1325,1 0-1377,3 0-1390,11 0-1456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10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1214 271 5779,'0'0'3348,"0"0"-1702,0 0-595,0 0 14,0 0 50,0 0-198,-16-7-380,6 3-538,-50-22 1576,-18-3-1575,2 8 476,-1 2 1,-1 4-1,0 4 1,-13 2-477,-317-3 175,400 12-175,0 0 1,0 1-1,0 0 0,0 0 1,0 1-1,0 0 1,0 1-1,0 0 0,1 0 1,0 0-1,-1 1 0,1 0 1,0 0-1,-4 5 0,2-2 1,1 1 0,0 0 0,1 1 0,0-1 0,0 2 0,1-1-1,0 1 1,1-1 0,-5 12-1,0 7 2,1 0-1,1 1 1,1 0-1,1 1 1,2 0-1,1-1 1,2 16-2,0 220-62,1-254 55,1 0 0,0 0-1,1 0 1,0-1-1,1 1 1,0 0 0,0-1-1,1 0 1,1 0-1,0 0 1,2 3 7,2 1-9,1 0-1,0-1 1,1 0 0,1 0-1,0-1 1,0-1 0,2 1 9,17 11-22,0-2-1,2-1 1,1-1 0,0-2 0,1-2-1,9 2 23,-17-7-16,2-1-1,-1-1 0,1-2 0,1-1 1,-1-1-1,1-2 0,-1 0 0,3-3 17,-7 0-16,-1-1 0,-1-1 0,1-2-1,0 0 1,-1-2 0,0 0 0,0-1 0,-1-2-1,0 0 1,0-2 16,11-7-35,0-3 1,-1 0-1,-2-2 0,0-2 0,-2 0 0,0-2 1,-2-1-1,1-4 35,-9 10-2,-2-2 0,0 0-1,-2-1 1,0 0 0,-2-1 0,-1 0 0,-1-1 0,-1 0 0,-2-1 0,-1 0 0,-1 0 2,1-35 44,-3 0 0,-3-6-44,0 64 0,0-13 21,-1 0 0,-1 0 1,-1 0-1,0 0 0,-1 0 1,-1 1-1,-6-14-21,5 19 25,0 0-1,-1 0 1,0 0-1,-1 1 1,0 0-1,-1 1 1,-1 0-1,0 0 1,0 1 0,-7-5-25,10 9 60,-1 0 0,0 1 0,0 0 0,-1 1 0,1-1 0,-1 2 0,0-1 0,0 1 0,0 1 0,-6-2-60,-8 1 72,0 0 0,-1 2 0,-14 1-72,36 0-71,-1 0-1,1 0 1,-1 0-1,1 0 1,-1 1 0,1 0-1,0-1 1,-1 1 0,1 0-1,0 0 1,-1 0 0,1 0-1,0 1 1,0-1-1,0 1 1,0-1 0,0 1-1,0 0 1,0-1 0,1 1-1,-1 0 1,0 2 71,-3 3-874,1 2-1,0-1 1,1 0-1,-1 1 1,0 6 874,0-4-1512,-5 16-4720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10.1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14 214 7844,'0'0'1710,"0"0"-424,0 0-438,0 0 14,0 0 101,0 0-256,-3 3-440,-5 7-3,5-8-64,3-2 37,0 0 174,0 0-224,0 0-51,11 4 152,16 4-45,0-2 1,1-1-1,0-1 0,28 1-243,119-5 881,-78-2-707,14-4-135,1-4 1,-1-6 0,3-5-40,65-10 3,222-14 81,-47 6-58,-200 21-18,20-10 16,-130 16-1,-34 9-19,0 0 1,0 0-1,0 1 1,0 0-1,9 1-4,122-14 72,-58 12 78,-82 3-172,-1 0 49,12 0-297,-8 0-2779,0 0-1873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10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29 1024,'0'0'6139,"0"27"-4842,0 176-1222,0 77 746,-1-407-1115,2-159-359,0 279 770,-1 1 0,0 0-1,1 0 1,0 0 0,1 0-1,0 0 1,-1 1 0,2-1-1,-1 0 1,1 1 0,0-1 0,0 1-1,3-4-116,-3 5 133,1 1 0,-1 0 1,1 0-1,0 0 0,0 0 0,0 0 0,0 1 0,0 0 0,1 0 1,-1 0-1,1 0 0,0 1 0,-1 0 0,1 0 0,0 0 0,0 0 1,2 1-134,53-3 504,39 3-504,-29 2-486,-61-2-514,0 0-1,-1 1 1,1 0-1,0 0 1,-1 1 0,1 0 1000,-2 2-3650,-6-1 1094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10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 8148,'0'0'2401,"0"0"-2385,0 0-16,0 0 256,0 0 64,16 183-64,-16-130-256,0-6-304,-7-7-1297,-12-10-1040,3-16-1249,9-14 2722,1 0-625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10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 0 0,'0'0'4066,"0"0"-1948,0 0-509,0 0 248,0 0-243,-14 2-739,8-1-778,0-1-48,0 1 0,0 0-1,0 0 1,1 0 0,-1 1 0,0 0 0,1 0 0,-1 0 0,1 1 0,0 0 0,0 0 0,0 0 0,0 1 0,0-1-1,1 1 1,0 0 0,-2 2-49,-3 3 81,2 1 0,-1-1 0,1 1-1,1 0 1,-1 1 0,2 0 0,0 0-1,0 0 1,1 0 0,0 1 0,1-1-1,0 1 1,1 0 0,0 0 0,1 5-81,1-17-6,1 1 0,-1 0 0,0 0 0,1-1 1,-1 1-1,1 0 0,-1-1 0,1 1 1,0-1-1,-1 1 0,1-1 0,0 1 0,-1-1 1,1 1-1,0-1 0,-1 1 0,1-1 0,0 0 1,0 0-1,0 1 0,-1-1 0,1 0 1,0 0-1,0 0 0,0 0 0,-1 0 0,1 0 1,0 0-1,0 0 0,0 0 0,-1 0 1,2-1 5,31-2-146,-27 1 61,0 0 0,0-1 1,0 1-1,-1-1 0,1 0 0,-1 0 1,0-1-1,1 0 0,-2 0 0,2-1 85,44-49-1099,-40 42 800,0 0 0,1 1 0,0 0 0,1 1 0,2-1 299,-10 9 91,-3 24 1403,-5 77-993,-5 0-1,-3-1 1,-9 18-501,16-89 25,-2-1 0,0 0 1,-8 16-26,11-33 13,0 0 0,0 0 0,0-1 0,-1 0 0,-1 0 0,1 0 0,-1 0 0,-1-1 0,1 0 0,-1-1 0,-1 1 0,1-1-13,3-4 21,-1 1 0,1-1 0,0-1 1,-1 1-1,1 0 0,-1-1 0,0 0 0,0 0 0,1 0 1,-1-1-1,0 0 0,0 0 0,0 0 0,0 0-21,4 0 8,0-1-1,0 1 1,0 0 0,0-1-1,0 1 1,0-1 0,0 1-1,1-1 1,-1 1 0,0-1-1,0 0 1,0 1 0,1-1-1,-1 0 1,0 1 0,1-1-1,-1 0 1,0 0 0,1 0-1,-1 0 1,1 0 0,0 0-1,-1 0 1,1 0 0,0 0-1,-1 0 1,1 0 0,0 0-1,0 0 1,0 0 0,0 0-1,0 0-7,-2-44 121,3 34-100,-2 2-12,1-1 1,1 1-1,0 0 1,0-1-1,1 1 0,0 0 1,1 0-1,0 0 1,0 0-1,1 1 1,0-1-1,0 1 0,1 0 1,0 0-1,1 1 1,-1-1-1,7-4-9,11-11-538,2 0 1,1 2-1,0 1 0,2 2 0,2-1 538,33-17-5317,53-20 5317,-105 52-5285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10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0,'0'0'0,"0"0"0,0 0 0,0 0 0,0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10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68 144 16,'-54'-92'29,"43"73"-5,11 19 0,0 0-61,0-6 27,-1 5 11,1 0-1,0 1 1,-1-1-1,1 0 1,0 0-1,0 0 1,0 1-1,0-1 1,0 0 0,0 0-1,0 0 1,0 1-1,0-1 1,0 0-1,1 0 1,-1 0-1,0 1 1,1-1 0,-1 0-1,0 0 1,1 1-1,-1-1 1,1 0-1,-1 1 1,1-1-1,-1 1 1,1-1 0,-1 0-1,1 1 1,0-1-1,-1 1 1,1 0-1,0-1 1,-1 1-1,1-1 1,0 1 0,0 0-1,-1 0 1,1-1-1,0 1 1,0 0-1,-1 0 1,1 0-1,0 0 1,0 0-1,0 0 1,0 0-1,-1 0 136,0 0 267,0 0-278,0 35-824,0-26 662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10.2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64,'0'0'179,"0"0"-8,0 0-83,0 0 880,0 0 2842,0 0-2732,21-8-953,66-19 83,-84 27-157,-1-1-1,0 1 0,0 0 1,1-1-1,-1 1 1,0 1-1,1-1 1,-1 0-1,0 0 1,0 1-1,1-1 1,-1 1-1,0 0 1,0 0-1,0 0 1,0 0-1,0 0 1,0 0-1,0 0 1,0 1-1,0-1 1,-1 1-1,1-1 1,-1 1-1,1 0 0,-1-1 1,1 1-1,-1 0 1,0 0-1,0 0 1,0 0-1,0 0 1,0 1-1,0-1 1,-1 0-1,1 2-50,5 9 243,9 17 147,0 1 1,8 28-391,1 3 152,-21-57-40,4 8 405,-7-13-509,0 0 1,1 0-1,-1 1 0,0-1 0,0 0 0,0 0 0,0 0 1,0 0-1,0 1 0,0-1 0,0 0 0,0 0 0,0 0 1,0 1-1,0-1 0,0 0 0,0 0 0,0 0 0,0 1 1,0-1-1,0 0 0,0 0 0,0 0 0,0 0 0,0 1 1,0-1-1,0 0 0,0 0 0,-1 0 0,1 0 1,0 1-1,0-1 0,0 0 0,0 0 0,0 0 0,-1 0 1,1 0-1,0 0 0,0 1 0,0-1 0,0 0 0,-1 0 1,1 0-1,0 0 0,0 0 0,0 0 0,0 0 0,-1 0 1,1 0-1,0 0 0,0 0 0,0 0 0,-1 0-8,-17 0 385,-34 2 594,50-2-948,-1 1-1,0 0 0,0 0 1,0 0-1,1 0 0,-1 0 0,0 1 1,1-1-1,-1 1 0,1 0 1,0 0-1,-1 0 0,1 0 1,0 0-1,0 0 0,-1 2-30,-4 6 17,1 1-1,0 1 1,0-1-1,1 1 1,1 0-1,0 0 1,0 1 0,1-1-1,1 1 1,0 2-17,-2 28-2,2 1 1,2 16 1,0-31 0,1-14 2,1 0 0,0 0 0,2 0 0,-1-1 0,2 1 1,0-1-1,0 0 0,2-1 0,1 4-2,1 1 6,-1 0 0,-1 1-1,-1 0 1,0 0 0,-2 0-6,-2-10 54,-1-1 0,0 0 0,-1 1 0,0-1 0,0 1 0,-1-1 0,-1 3-54,2-7 88,-1 0 0,0 0 0,-1-1 0,1 1 0,-1 0 0,1 0 0,-1-1-1,0 0 1,0 1 0,-1-1 0,1 0 0,-1 0 0,0 0 0,1 0 0,-3 1-88,-9 8 343,0-1 0,-1-1 0,0 0 1,-1-1-1,0-1 0,-13 5-343,24-13 113,3 0-3286,2 0-1557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6:59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0 6851,'0'0'1628,"0"0"-529,0 0-307,0 0 59,0 0-275,-11 1-610,45 5-252,314 19 2543,-109-23-1563,-32-2-184,-133 5-166,3 4-344,66 4 274,189-9 77,-323-4-339,6 3-975,-15-3-4132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10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2 0,'0'0'7057,"0"0"-5075,0 0-1582,0 0-240,0 0 112,0 0 99,-8 0 285,1 0-535,3-1-50,0 1-1,-1 0 0,1 0 1,0 0-1,-1 0 1,1 1-1,0 0 0,-1 0 1,1 0-1,0 0 1,0 1-1,0-1 0,0 1 1,0 0-1,1 1 0,-1-1 1,0 0-1,1 1 1,0 0-1,-2 2-70,1-1 43,1 1-1,0 0 1,0 0 0,1 0-1,-1 0 1,1 1 0,0-1 0,1 1-1,-1-1 1,1 1 0,0 0-1,0 1-42,0 15-29,0-1-1,3 17 30,-1 1 41,1 27-11,2 1 1,9 35-31,-10-70 15,-1 0 0,-3 26-15,1-20-1,-1-34 8,1 0-1,-1 0 0,0 0 0,-1 0 0,1-1 1,0 1-1,-1 0 0,0-1 0,0 1 1,0-1-1,-1 0 0,1 0 0,-1 1 0,1-1 1,-1-1-1,0 1 0,0 0 0,-1 0-6,-1 0 8,2 1-1,-1-1 1,0 1-1,1 0 1,0 0-1,0 0 1,0 1 0,0-1-1,1 1 1,0 0-1,-2 3-7,0 16 0,1 0 0,1 0 0,1 0 0,1 0 0,1 9 0,1 18 3,-2-44 1,-1 74 12,-4 9-16,3-64 14,-2 1 0,-1-1 0,-1 0 0,-1 0 0,-5 8-14,6-19 67,1 1-1,0 0 1,1 0-1,0 6-66,2 16-4323,2-38-1942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10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81 7684,'0'0'376,"0"0"-230,3 33 201,10 107 216,-6-28 227,-5-75-214,6 33-576,0-42 35,-8-27-38,1 0 0,-1 0-1,1-1 1,-1 1-1,1 0 1,-1 0-1,1 0 1,0 0-1,-1-1 1,1 1 0,0 0-1,0-1 1,0 1-1,-1-1 1,1 1-1,0-1 1,0 1 0,0-1-1,0 1 1,0-1-1,0 0 1,0 1-1,0-1 1,0 0-1,0 0 4,0 0 1,0-1-1,-1 1 0,1-1 1,0 1-1,-1-1 0,1 1 1,-1-1-1,1 1 0,-1-1 1,1 1-1,-1-1 0,1 0 1,-1 1-1,0-1 0,1 0 1,-1 1-1,0-1 0,1 0 1,-1 0-1,0 1 0,0-1 1,0 0-1,0 0 0,0 1 1,0-1-1,0 0 0,0 0 1,0 1-1,0-1 0,0 0 1,0 0-1,0-5 21,3-65 286,-4-55-307,-1 56 526,6-70-526,-3 137 25,-1-1 0,1 1 1,0-1-1,0 1 0,0-1 1,1 1-1,-1 0 0,1 0 1,-1-1-1,1 1 0,0 0 1,1 1-1,-1-1 0,0 0 1,1 1-1,-1-1 0,1 1 0,0 0 1,0-1-1,0 1 0,0 1 1,0-1-1,0 0 0,1 1 1,-1 0-1,0 0 0,1 0 1,-1 0-1,3 0-25,12-2-141,1 0 0,0 2 0,1 0 0,-1 1 0,4 1 141,8 0-747,14 0-1905,-26 4-1880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10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0 3346,'0'0'6226,"0"0"-5425,0 0-321,0 0 336,0 0-351,0 0-273,0 196-176,-16-141 16,3-8-32,3-9-769,0-12-1472,4-11-1440,3-15-1842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10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0 608,'0'0'5995,"0"0"-3770,0 0-814,0 0-162,0 0-446,0 0 53,-27 22-45,-82 72-258,103-89-509,1 1 1,-1-1-1,1 1 1,0 0 0,1 1-1,-1-1 1,1 1-1,1 0 1,-3 6-45,4-7 30,0 0 1,1 0-1,0 1 1,0-1-1,1 1 1,0-1-1,0 5-30,0 1-33,2-11 26,0-1 0,-1 1 0,1-1 1,0 1-1,0-1 0,-1 1 0,1-1 0,0 0 0,0 0 0,0 0 0,-1 0 0,1 0 0,0 0 0,0-1 7,2 1-12,0 0-12,0 0 0,1-1 0,-1 1 0,0-1 0,1 0-1,-1-1 1,0 1 0,0-1 0,0 1 0,0-1 0,0 0 0,3-3 24,39-36-541,-40 35 294,0-1-1,0 1 1,1 0-1,0 1 1,0 0-1,0 0 1,1 0-1,0 1 0,6-3 248,-13 7-8,-1 0-1,1-1 0,-1 1 0,1 0 0,0 0 1,-1 0-1,1 0 0,0 0 0,-1 0 0,1 0 1,0 0-1,-1 0 0,1 0 0,-1 0 0,1 0 1,0 1-1,-1-1 0,1 0 0,-1 0 0,1 1 0,0-1 1,-1 0-1,1 1 0,-1-1 0,1 1 0,-1-1 1,0 0-1,1 1 0,-1-1 0,1 1 0,-1-1 1,0 1-1,1 0 0,-1-1 0,0 1 0,1-1 1,-1 1-1,0-1 0,0 1 0,0 0 0,0-1 1,0 1-1,0 0 0,0-1 0,0 1 9,1 36 42,-1-26-56,0-5 28,-5 242 450,1-180-363,-4-1 1,-11 45-102,15-96 1,1 2 5,0-1-1,-2 1 1,0-1-1,-1-1 1,-1 1-1,0-1 1,-7 11-6,13-26 3,0 1 1,1 0 0,-1-1 0,0 1-1,0-1 1,-1 0 0,1 1-1,0-1 1,0 0 0,-1 1 0,1-1-1,0 0 1,-1 0 0,1 0-1,-1 0 1,0-1 0,1 1 0,-1 0-1,0-1 1,1 1 0,-1-1-1,0 1 1,1-1 0,-1 0 0,0 0-1,0 0 1,0 0 0,1 0 0,-1 0-1,0 0 1,-1-1-4,1 0 9,0 0 1,0-1-1,0 1 1,0-1-1,0 0 1,0 1-1,1-1 1,-1 0-1,0 0 1,1 0-1,0 0 1,-1 0-1,1-1 1,0 1-1,0 0 1,0 0-1,0-1 1,1 1-1,-1-1 1,1 1-1,-1-1-9,-4-38 11,1 1 0,3-1 1,1 0-1,2-6-11,-1 6-5,0 29-147,0-1 0,1 0 0,0 1-1,1-1 1,0 1 0,1 0 0,0 0-1,1 0 1,1 0 0,0 1 0,0 0-1,1 0 1,1 1 0,-1 0 0,5-4 152,1 6-2946,-3 7-2120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10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3586,'0'0'1763,"0"0"-834,0 0-532,0 0-229,0 0-61,8 0 258,-5 0-299,0 0 0,1 0 0,-1 0-1,0 1 1,1-1 0,-1 1 0,0 0 0,1-1-1,-1 1 1,0 1 0,0-1 0,0 0-1,0 1 1,0 0 0,0 0 0,-1 0 0,1 0-1,0 0 1,-1 0 0,0 1 0,1-1-1,-1 1 1,0-1 0,0 1 0,-1 0-1,2 1-65,25 52 495,19 32-219,-41-80-263,0 1-1,1-1 0,0 1 1,0-2-1,1 1 0,-1-1 1,2 0-1,1 0-12,-10-7-3,1 0 0,-1 0-1,1 1 1,-1-1 0,1 0-1,-1 0 1,1 1 0,-1-1-1,1 0 1,-1 0 0,1 1-1,-1-1 1,1 0 0,-1 1-1,0-1 1,1 1 0,-1-1-1,0 0 1,1 1 0,-1-1-1,0 1 1,0-1 0,1 1-1,-1-1 1,0 1 0,0-1-1,0 1 1,0 0 0,0-1-1,0 1 1,1-1 0,-1 1-1,0-1 4,-17 4 131,-8 2 243,21-4-289,0 1 0,1-1 0,-1 1 0,1 0 0,-1 0 0,1 0 0,0 1 0,0-1-1,0 1 1,1 0 0,-1-1 0,1 1 0,0 0 0,0 1 0,1-1 0,-1 0 0,1 0 0,0 1 0,0-1 0,0 2-85,-2 14 25,0 0 1,2 1-1,1 19-25,0-24 45,0 10-13,-1-2-28,2-1 1,0 0 0,1 1-1,4 13-4,-1-16 315,-1 0 1,-1 0-1,0 0 0,-2 0 0,-1 1 0,0-1 1,-3 9-316,3-29-1,-1 1 1,0-1-1,0 1 1,0-1-1,0 1 1,-1-1-1,1 0 1,0 1 0,-1-1-1,1 0 1,0 0-1,-1 0 1,1 0-1,-1-1 1,0 1-1,1 0 1,-1 0 0,0-1-1,1 1 1,-1-1-1,-1 1 1,-40 5-5582,30-6-2553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10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377 38 7379,'0'0'1054,"0"0"-13,0 0-20,0 0 7,0 0 60,-19-7-229,-62-18-291,79 24-546,0 0 0,0 1 0,0-1-1,0 0 1,-1 1 0,1-1-1,0 1 1,0 0 0,-1 0 0,1 0-1,0 0 1,0 0 0,-1 0-1,1 1 1,0-1 0,0 1 0,-1 0-1,1-1 1,0 1 0,0 0-1,0 0 1,0 0 0,0 1 0,0-1-1,0 0 1,1 1 0,-1-1-1,-1 2-21,1 1 5,0 1 0,-1-1 0,2 1-1,-1 0 1,0-1 0,1 1-1,0 0 1,0 0 0,0 5-5,-1 2 35,-3 24-25,2 0 0,2 0 0,1 0-1,3 6-9,-1 33-39,-2-65 28,0-3 6,0 0-1,0 0 1,0 0 0,-1 0-1,0 0 1,0 0 0,-1 0 0,1 0-1,-2 0 1,1-1 0,-1 1-1,-1 1 6,-48 67 19,32-48-25,0 1 0,-3 10 6,18-30-11,1 1-1,0-1 1,1 1 0,0 0-1,0 0 1,1 0 0,0 0-1,0 0 1,1 1 0,1 3 11,-1 4-78,1-1 0,0 1 0,2-1 0,0 1-1,0-1 1,2 0 0,0 0 0,5 10 78,-3-5-23,0-1-1,-1 1 0,-1 0 1,0 0-1,-2 1 0,-1-1 1,-1 1-1,-1 18 24,0 0-5,0-28 7,-1 0 1,0 0 0,-1 0 0,0 0 0,0-1 0,-2 0 0,1 1-1,-2-1 1,-3 5-3,3-4 2,0 0 1,1 1-1,0-1 0,0 1 0,2 0 0,-1 0 0,2 0 0,-1 7-2,2-6 0,1 1 0,0-1-1,1 0 1,2 10 0,-1-18-19,-1 0-1,1 0 1,0-1-1,0 1 1,1-1-1,0 1 1,0-1-1,0 0 1,0 0-1,1 0 1,0 0 0,0-1 19,5 7-403,13 10-124,2-11-3735,-5-7-2781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49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 7844,'0'0'1072,"0"0"-410,0 0 186,0 0 585,0 0-179,0 0-1227,0 0 0,1 0 1,-1 0-1,0 0 0,0 0 0,1 0 1,-1-1-1,0 1 0,0 0 1,1 0-1,-1 0 0,0 0 0,1 0 1,-1 0-1,0 0 0,0 0 1,1 0-1,-1 1 0,0-1 1,1 0-1,-1 0 0,0 0 0,0 0 1,1 0-1,-1 0 0,0 0 1,0 1-1,0-1 0,1 0 0,-1 0 1,0 0-1,0 1 0,0-1 1,1 0-1,-1 0 0,0 1 1,0-1-1,0 0 0,0 0 0,0 1 1,0-1-1,1 0 0,-1 0 1,0 1-1,0-1 0,0 0 0,0 0 1,0 1-1,0-1 0,0 0 1,0 1-1,0-1-27,5 49 395,-1 0 0,-3 0 0,-3 36-395,0 5 72,-4 12 218,-1 7-3248,29-110 1047,-11-1 1880,-1-1 0,1-1 0,-1 1 0,1-1 0,-1-1-1,0 0 1,-1-1 0,2 0 31,5-3-10,-1 0 0,1 2-1,4-1 11,-1 3-22,0 1-1,0 1 0,1 0 0,-1 2 1,1 0-1,13 2 23,-12-1-5,-20 0 20,1 0 0,0 0 0,-1 0 0,1 1 1,0-1-1,-1 0 0,1 1 0,-1-1 0,1 1 0,-1-1 0,1 1 0,-1 0 1,1 0-1,-1 0 0,1 0 0,-1 0 0,0 0 0,0 0 0,1 0 1,-1 0-1,0 0 0,0 2-15,1-1 62,-1 1 1,1 0 0,-1 0-1,0 0 1,-1-1-1,1 1 1,0 0-1,-1 0 1,1 0 0,-1 0-1,0 0 1,0 2-63,0 1 115,-1 1 1,0-1 0,0 0-1,0 1 1,-1-1 0,0 0-1,0 0 1,0 0-1,-1 0 1,0 0 0,-3 5-116,-9 5 225,0 0 1,0-1 0,-2 0 0,0-2-1,0 0 1,-1-1 0,-9 4-226,-9 4 484,-2-1 1,0-2-1,-17 4-484,47-18 43,0-2 0,1 1 0,-1-1 0,0 0 0,0-1 1,0 0-1,-2 0-43,0 0-99,10-1-134,-1 0 0,0 0 0,1 1 0,-1-1 1,1 0-1,-1 0 0,1 0 0,0 0 0,-1 0 0,1 0 0,0 0 1,0 0-1,0 0 0,0 0 0,0 0 0,0 0 0,0 0 0,0 0 1,0 0-1,0 0 0,0 0 0,1-1 233,-1-2-1435,0-13-2321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43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0 333 7331,'0'0'2441,"0"0"-941,0 0-708,0 0 121,0 0 84,0 0-351,1 17-358,5 328 427,-6-345-755,0 0-75,-1-5 107,-2-133-616,6-11 624,0 107-89,1 0 0,3 0 0,1 1 0,2 0 0,11-29 89,-17 57-7,1 1 0,1 0 0,0 0 1,0 0-1,1 1 0,1-2 7,-5 10-5,0 0 1,0 0-1,0 0 0,0 0 0,0 0 0,1 0 0,-1 1 0,1 0 0,-1 0 0,1 0 0,0 0 0,0 0 0,0 1 0,0 0 0,0 0 1,0 0-1,1 0 0,-1 0 0,0 1 0,4 0 5,3 0-10,-7-1 14,0 1-1,0 0 1,0 1 0,0-1 0,0 0 0,0 1-1,2 1-3,-4-2 2,-1 1-1,0 0 0,0-1 0,0 1 0,0 0 0,0 0 0,0-1 0,0 1 0,0 0 0,0 0 0,-1 0 0,1 0 0,0 0 0,0 1 0,-1-1 0,1 0 0,-1 0 0,1 0 0,-1 1 0,0-1 0,1 0 0,-1 0 0,0 1 0,0-1 1,0 1-2,2 16-14,0-1 0,-2 1 1,0 0-1,-1 4 14,0-15-21,0 0 1,0 0-1,-1 0 0,0 0 0,0 0 1,-1-1-1,1 1 0,-1-1 0,-1 1 1,1-1-1,-4 4 21,-29 31-21,25-31 24,1 0-1,1 2 0,0-1 0,1 1 0,0 0 0,0 1 0,1 0-2,6-10-3,0 1 1,-1-1-1,1 1 0,1-1 0,-1 1 0,0 0 0,1-1 0,0 1 0,0 0 0,0 0 0,0-1 0,0 1 0,1 0 1,0-1-1,0 1 0,0 0 0,0-1 0,0 1 0,1-1 0,1 3 3,4 4-24,0-1 0,0 0 0,1 0 0,0 0 0,9 6 24,29 33-83,-43-44 81,0 0-1,0 0 1,-1 0-1,0 0 1,0 1-1,0-1 1,0 0-1,-1 1 1,1 0 0,-1-1-1,0 1 1,-1 2 2,1 1 13,0 1 0,-1 0 0,0 0 0,-1 0 0,1 0 0,-2 0 0,0 1-13,1-6 9,-1 0 1,0 1-1,0-1 0,0 0 0,-1 0 0,0 0 0,1-1 0,-1 1 0,-1-1 0,1 1 0,0-1 0,-1 0 0,1 0 0,-1 0-9,-1 0-1,1 1-1,0-1 0,-1 0 0,0 0 0,1 0 1,-1-1-1,0 1 0,-1-1 0,1 0 1,0-1-1,0 1 0,-5 0 2,10-2-584,0 0-1118,0 0-1286,0 0-537,0 0 140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45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1 2449,'0'0'10949,"0"0"-9348,0 0-977,0 0-272,0 0 241,0 0-513,23 35 48,9-21 64,0-5-192,4-3 0,-4 0 96,-6-3-96,-6 0-240,-10-1-1217,-10 4-736,0 3-176,0 3 736,-17-6-2064</inkml:trace>
  <inkml:trace contextRef="#ctx0" brushRef="#br0" timeOffset="1">43 225 8516,'-36'18'2993,"30"-12"-832,6-6-1408,0 3-497,0 2 272,26 4 96,9 3-96,11-6-383,-1-1-81,7-5 80,-3 0-128,-1 0-16,-2 0-497,-37 0-3344,-5 0-1234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58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1284 35 5859,'0'0'1147,"0"0"-384,0 0-27,0 0 43,0 0 139,0 0-334,-23 0-15,-116 0 444,112 0-562,-34 0 99,-1 2-1,-8 4-549,65-5-16,-60 8 1569,-50 14-1553,50-7-13,2 3 0,0 2 1,1 3-1,1 3 0,-30 20 13,81-40-14,1 1 1,-1-1-1,1 2 0,1-1 1,-1 1-1,2 0 0,-1 1 1,1 0-1,-1 4 14,-16 26-80,-13 33 80,27-53-8,-24 60-28,4 1 0,3 1 0,4 1 0,3 8 36,11-42-13,3 1 0,1-1 0,3 1 0,3 18 13,-1-48-25,1-10 16,0 0-1,1 1 1,0-1 0,1 0-1,0 0 1,1 0 0,0 0 0,0-1-1,1 0 1,0 0 0,1 0-1,0 0 1,1-1 0,-1 0-1,1 0 1,1-1 0,6 6 9,13 9-48,0-1 0,1-1 0,1-1 0,25 12 48,-18-14 17,0-2-1,1-1 1,0-2-1,1-1 1,0-2-1,1-2 1,26 2-17,59 0 120,94-6-120,-151-3 31,-31-2-21,-1-1 0,0-1 0,0-3 0,0 0 0,0-2 0,-1-2 1,-1-1-1,0-2 0,19-10-10,48-31 76,-3-5 0,30-27-76,25-15 8,-122 83 7,-2-1-1,0-1 1,-2-2-1,0-1 1,7-9-15,-23 22 51,-1-1-1,0 0 0,0 0 1,-1-1-1,-1 0 0,0 0 1,-1 0-1,0-1 1,-1 0-1,-1 0 0,0-1 1,-1 1-1,1-12-50,-2-4 86,-1 0 0,-1-1 0,-2-9-86,0 26 28,0 0 1,-1 0-1,0 0 1,-1 1-1,-1-1 1,0 1-1,-1 0 1,-1-2-29,-21-33 45,-1 1 1,-3 2-1,-2 1 0,-1 1 1,-3 2-1,-1 2 0,-2 2 1,-44-32-46,61 53 93,0 1 0,-1 1 0,0 2 1,-1 0-1,-12-2-93,-39-11 375,-19 0-375,60 16-28,34 8-746,-5-1 1884,5 3-4237,1 0-3875,1 8 575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5:58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1 4530,'0'0'5715,"0"0"-3794,0 0-321,0 0-207,0 0-705,0 0-208,23 201-351,-41-109 95,6 2-144,7-2-32,5-7-96,0-11 32,0-12-96,0-13-1089,2-49-2801,-2 0-4770</inkml:trace>
  <inkml:trace contextRef="#ctx0" brushRef="#br0" timeOffset="1">115 580 4882,'0'0'2657,"-69"-150"-319,46 101-242,8 16-63,8 19-928,7 5-481,0 5-512,7 1-112,33 1 0,12 2 144,10 0-144,1 0-1600,-41 0-3859,-5 0-2497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9:18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86 3442,'0'0'976,"0"0"-160,0 0-816,0 0-32,0 0-176,0 0-656,0 0 688,0 0 176,0 0 64,174-52-64,-69 41-48,11-5-416,-68 10-673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36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0 7203,'0'0'2412,"0"0"-1342,0 0-670,0 0 195,0 0 301,0 33-178,0 108-235,1-79-239,-3 0-1,-3-1 1,-9 42-244,12-85-562,0-1 0,0 0 0,2 8 562,0-24-1996,0-1-624,0-3-845,0-12-300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36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1 248 3570,'0'0'2806,"0"0"-1896,0 0-78,0 0 580,0 0-172,0 0-197,25 7-272,82 23-325,-46-9-197,-55-18-239,0 0 1,0-1-1,0 0 0,0-1 0,0 0 1,0 0-1,1 0 0,-1 0 0,5-1-10,7 1 103,21-2-1117,-37 1 937,0 0 1,-1-1-1,1 1 0,0-1 0,-1 0 0,1 1 0,-1-1 0,1 0 0,-1 0 0,1 0 0,-1 0 0,1 0 0,-1 0 0,0 0 1,0-1-1,0 1 0,0 0 0,0-1 0,0 1 0,0-1 0,0 1 77,4-12-408,0 1 0,-1 0 0,0-1 0,-1 0 0,-1 0 0,0 0 0,0-11 408,0-26-1267,-3-24 1267,0 12 2346,1 61-1063,0 1-114,0 0-211,0 6-257,0 471 740,0-476-1475,1 12-1722,-1-13 1580,0 0 1,0 0-1,0 1 0,0-1 0,1 0 1,-1 1-1,0-1 0,0 0 0,0 0 1,1 1-1,-1-1 0,0 0 0,0 0 1,1 0-1,-1 1 0,0-1 1,0 0-1,1 0 0,-1 0 0,0 0 1,1 1-1,-1-1 0,0 0 0,1 0 1,-1 0-1,0 0 0,1 0 1,-1 0-1,0 0 0,1 0 176,3 0-3972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37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0 7956,'0'0'1680,"0"0"-1471,0 0 383,0 0 240,0 0 353,16 155-481,-16-108-320,-3-4-208,-3 1-144,-4-6 0,0-3 48,4-6-80,2-11-112,1-7-896,3-11-817,0 0-224,0 0-1024,0-14-1922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37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6787,'0'0'1009,"0"0"575,0 0-159,0 0-273,0 0 49,0 0-673,158 166-336,-125-134-96,-4-6 0,-3-2-80,3-10-16,-6-8-480,3-6-1265,-7 0-111,0-6-193,-19-14 256,0-6-2513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37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1185,'0'0'5986,"0"0"-4017,0 0-624,0 0-145,0 0 177,0 0-561,0-6-528,0 50-15,0 11 127,0 3-320,0 4 96,0-10-128,0 4-32,0-7 64,0-2-80,0-9-288,0-35-1857,0-3-3186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3:37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9124,'0'0'2094,"0"0"-333,0 0-595,0 0-229,0 0-180,2 1-397,17 7 33,8 5-121,1-1 1,1-1 0,-1-2 0,11 1-273,22-1 140,-40-7-811,0 1 0,-1 1 0,10 4 671,-28-8-713,3 2-46,-3 0-3876,-2 0 134</inkml:trace>
  <inkml:trace contextRef="#ctx0" brushRef="#br0" timeOffset="1">75 155 9909,'0'0'2753,"0"0"-2417,0 0-176,0 0 704,0 0 337,0 0-561,72 82-400,-30-67-208,0-7-48,0-5 16,-32-3-2321,0 0-2913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4:02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1538 176 3217,'0'0'1484,"0"0"2,0 0-502,0 0 305,-33-12-102,-102-36-339,101 37-419,-1 2-1,1 1 0,-1 1 1,-1 2-1,-17 1-428,-58-9 996,9-1-468,0 5 0,0 5 1,-1 4-1,-6 4-528,94-2 26,0 0 0,1 0 1,-1 1-1,1 1 0,0 1 0,0 0 1,0 0-1,-8 6-26,-18 11-6,0 2-1,-3 5 7,29-19 4,0 2 0,1-1-1,1 2 1,-1 0 0,2 0 0,0 1-1,1 1 1,-5 8-4,-14 28-55,-21 50 55,42-83-1,-2 5-9,1 2 1,1-1 0,1 1 0,1 0 0,1 0-1,2 1 1,0-1 0,2 1 0,1 17 9,0-31-5,-1 2-3,0 1-1,2-1 1,-1 1 0,2-1-1,0 1 1,1-1 0,0 0 0,1 0-1,1 0 1,0 0 0,1-1 8,33 51-24,3-2 0,2-2 0,30 28 24,-44-53-18,1-2 1,2-1-1,1-2 0,1-1 1,2-2-1,1-1 0,1-2 1,1-2-1,1-1 0,1-3 1,0-1-1,1-2 0,41 8 18,-25-13-21,0-3 0,1-2-1,0-3 1,35-5 21,-81 2-2,1-1 0,0 0 0,-1-2-1,1 1 1,-1-2 0,0 0 0,0-1 0,-1 0 0,1-1 0,-1 0 0,-1-1 2,33-22-11,-2-2 1,15-16 10,-44 36 1,39-32 21,-2-2-1,-3-2 1,42-54-22,-72 79 11,-2 0 0,0-1 0,-2 0 0,-1-2 1,-1 1-1,-1-2 0,-1 1 0,-1-2 0,-2 1 0,-1-1 0,0 0-11,4-90 71,-4-1 0,-8-61-71,1 53 50,1 108-26,0-1 1,-2 1-1,0-1 0,-1 1 1,-1 0-1,-1 0 0,-6-15-24,8 28 80,1 0 0,-1 0-1,0 0 1,0 1-1,-1-1 1,0 1 0,0 0-1,0 0 1,-1 0-1,1 1 1,-1 0 0,0-1-1,-1 2 1,1-1 0,0 0-1,-1 1 1,0 0-1,0 1 1,0-1 0,0 1-1,0 0 1,-1 1 0,1-1-1,-5 1-79,-69 0 459,79 1-566,0 0 1,1 0-1,-1 0 1,0 0-1,1 0 1,-1 0-1,0 0 1,0 1-1,1-1 0,-1 0 1,0 0-1,1 1 1,-1-1-1,1 0 1,-1 1-1,0-1 1,1 1-1,-1-1 0,1 1 1,-1-1-1,1 1 1,-1-1-1,1 1 1,0-1-1,-1 1 1,1 0-1,0-1 1,-1 1-1,1-1 0,0 1 1,0 0-1,-1-1 1,1 1-1,0 0 1,0 0-1,0-1 1,0 1-1,0 0 0,0-1 1,0 1-1,0 0 1,0 0 106,-1 6-1832,-4 13-5078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5:47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11877,'0'0'64,"0"0"-64,0 0-96,0 0 96,181 17 64,-106-17 81,6 0-33,9 0-32,1 0-32,-3 0 144,-11 0-160,-8 0-32,-11 0-705,-16-8-1087,-42 5-930,0-3-2400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5:48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6227,'0'0'2532,"0"0"-1889,0 0-134,15 7 214,23 10-34,0 2 0,8 6-689,-30-15 168,-1 0 0,1 1 0,-2 0 0,1 1 0,-2 1-1,0 0 1,6 8-168,-16-15 113,0 0-1,1 0 0,-2 0 1,1 0-1,-1 0 0,0 1 1,0-1-1,-1 1 1,0-1-1,0 1 0,-1-1 1,1 1-1,-1 0 0,-1 0 1,0 2-113,0 1 74,0-1-1,-1 1 1,0 0 0,-1-1 0,0 1 0,-1-1 0,0 0 0,0 0 0,-5 6-74,-22 27-245,-19 30 878,32-33-2694,11 0-3328,7-39-1118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7:46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0 1 6355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8:16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 8180,'0'0'1363,"0"0"454,0 0-950,0 0-598,0 0-74,0 0 261,30-4 563,43-7-373,1 3 0,41 2-646,405-3 635,-332 7-1999,-188 2-3040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8:51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22 120 1008,'0'0'8724,"0"0"-5175,0 0-2367,0 0-868,-7-4-231,-8-10-102,15 14 18,0-1 1,0 1 0,0 0-1,0-1 1,0 1 0,0 0-1,1 0 1,-1-1 0,0 1-1,0 0 1,0-1 0,0 1 0,0 0-1,1-1 1,-1 1 0,0 0-1,0 0 1,1 0 0,-1-1-1,0 1 1,0 0 0,1 0-1,-1 0 1,0-1 0,0 1-1,1 0 1,-1 0 0,0 0-1,1 0 1,-1 0 0,0 0-1,1 0 1,-1 0 0,0 0 0,1 0 0,54-6 30,-19 5 32,540-17-273,-562 19-337,-2-1-159,1 0-1,-1-1 0,12-1 708,-22 2-247,-1 0-1,1-1 0,-1 1 1,1 0-1,0-1 0,-1 1 1,1-1-1,-1 1 0,1-1 1,-1 0-1,1 0 0,-1 1 1,0-1-1,1 0 0,-1 0 1,0-1-1,0 1 0,0 0 1,0 0-1,0 0 0,0-1 1,0 1-1,0-1 0,0 1 0,-1 0 1,1-1-1,0 1 0,-1-1 1,1 0-1,-1 0 248,1-19-2799,-1 5 1980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18:51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6051,'0'0'3737,"0"0"-2056,0 0-1294,12 2 117,8 3-279,-1 2-1,1 0 1,-1 1 0,0 0-1,5 5-224,-13-7 93,0 1-1,0 0 0,-1 0 1,0 1-1,0 0 0,-1 1 1,0 0-1,0 1 0,-1 0 1,3 4-93,-9-10 61,0 0 0,-1 0 0,1 0 0,-1 0 0,0 0 0,0 0 0,0 1 0,-1-1 0,0 0 0,1 1 0,-1-1 0,-1 0 0,1 1 0,-1-1 1,1 0-1,-1 0 0,-1 0 0,0 4-61,-1 1 100,-1 0 0,0 0 0,-1-1 1,0 1-1,0-1 0,-1 0 0,-3 4-100,-43 39 183,40-41-179,0 0 1,1 1 0,0 1 0,1 0-1,1 0 1,-2 4-5,9-13-132,1 1-1,0-1 1,0 0-1,0 0 1,0 1 0,1-1-1,0 0 1,-1 1-1,1 1 133,2 27-4522,1-26 541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16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327 19 8900,'0'0'1315,"0"0"-191,0 0-257,0 0 96,-27-5-302,-6 0-236,-43-3-1,72 8-385,0 0 0,0 0 0,0 1 0,0-1-1,1 1 1,-1 0 0,0 0 0,0 1 0,1-1 0,-1 1 0,1 0 0,-1 0 0,1 0 0,0 0 0,0 0 0,0 1 0,0-1 0,0 1 0,1 0 0,-1 0 0,1 0 0,-4 6-1,-3 2 67,-2 3-73,0 1 1,0-1-1,2 2 0,0 0 0,0 0 0,2 0 1,0 1-1,1 0 0,0 0 0,2 1 0,0 0 0,1-1 1,0 1-1,1 21 0,2-38-52,0 0 0,0 0 0,0 0 1,0 0-1,1 0 0,-1 0 0,0 0 0,1 0 0,-1 0 0,0 0 1,1 0-1,-1 0 0,1 0 0,-1 0 0,1-1 0,-1 1 0,1 0 1,0 0-1,0-1 0,-1 1 0,1 0 0,0-1 0,0 1 0,0-1 1,0 1-1,2 0-71,-1 0 0,1 0 1,0 0-1,-1-1 1,1 1-1,0-1 0,-1 0 1,1 0-1,4 0 0,-1 0-61,0-1-1,0 0 1,0 0-1,0-1 0,0 0 1,0 0-1,0 0 1,9-6-1,-1-3 12,-2-1-1,1-1 1,-1 0-1,-1 0 1,0-1 0,11-22-1,27-31-127,-49 66 254,0 1-1,1-1 1,-1 0 0,1 1-1,-1-1 1,1 0 0,0 1-1,-1-1 1,1 1 0,0-1-1,-1 1 1,1-1 0,0 1-1,-1-1 1,1 1 0,0 0-1,0-1 1,0 1 0,-1 0-1,1 0 1,0 0 0,0 0-1,0-1 1,0 1 0,-1 0-1,1 0 1,0 1 0,0-1-1,0 0 1,0 0 0,-1 0-1,1 0 1,0 1 0,0-1-1,0 0 1,-1 1 0,1-1 0,0 1-1,-1-1 1,1 1 0,0-1-1,-1 1 1,1-1 0,0 1-1,-1 0 1,1-1 0,-1 1-1,1 0 1,-1-1 0,0 1-1,1 0 1,0 1 0,3 6 74,-1 1 0,1-1-1,3 18 1,-5-19-13,67 337 1144,-56-263-1089,2 36-137,-2 215 0,-13-328 40,0 1-1,0-1 0,0 0 1,-1 0-1,1 1 0,-3 5 1,3-9-1,-1 0 0,1 0-1,-1-1 1,0 1 0,1 0 0,-1 0 0,0 0 0,0 0 0,1-1 0,-1 1 0,0 0 0,0-1 0,0 1 0,0 0 0,0-1 0,0 0 0,0 1 0,0-1 0,0 1 0,0-1 0,0 0 0,0 0 0,0 0 0,0 1 0,-1-1 0,1 0 0,-2-1 0,1 1 6,1 0-1,-1-1 1,0 1 0,0-1 0,0 0-1,1 1 1,-1-1 0,0 0 0,1 0 0,-1 0-1,1 0 1,-1 0 0,1-1 0,-1 1-1,1 0 1,0-1 0,-1 1 0,1-1-1,0 1 1,0-1 0,0 0 0,1 1-1,-2-3 1,-16-47 75,15 43-82,-4-17 28,2 0 0,0 0 0,-2-50 0,7 62-19,0-1 0,1 1 0,0-1 0,1 1 0,0-1 0,1 1 0,1 0 0,0 0 0,8-15-1,2 2 8,2 1-1,1 1 0,1 0 1,1 1-1,32-29 0,-20 24-32,1 1 0,2 1-1,46-26 1,-32 26-823,-30 21-1637,-10 5-1375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20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6803,'0'0'2945,"0"0"-2176,0 0-609,0 0 416,0 0 64,0 0-479,16 20 303,-13 24-80,-3 13-96,0 4-128,0 4-160,0-6-48,0-5-688,0-12-129,0-15-687,0-12-49,0-15-832,0 0-1553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20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3986,'0'0'1200,"0"0"-383,0 0 15,0 0 417,0 0-177,0 0-159,79 10-385,-57 10-80,3-1-224,2 1-112,1 0-112,-4-5-480,1-8-705,-6-5-623,-16-2-449,-3 0-1233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20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6243,'0'0'2689,"0"0"-1296,0 0 336,0 0 287,0 0-431,0 0-688,3 0-113,-3 40-416,0 14-160,0 15-128,0 5-16,0-2-32,0-11-32,0-4-624,5-15-1281,-2-39-3217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154 100 2737,'0'0'8503,"0"0"-5673,0 0-2075,0 0-58,0 0 295,0 0-485,0 0-373,1 28-89,5 193 16,-6 72-13,-3-264-34,-4-337-753,6 239 745,3-79 54,-2 142-56,2 0-1,-1 0 1,1 0 0,0 0-1,0 1 1,1-1-1,0 1 1,0-1-1,0 1 1,0 0-1,1 0 1,0 0 0,0 1-1,0-1 1,1 1-1,-1 0 1,1 0-1,4-2-3,-1 0 6,1 0-1,0 1 0,0 0 1,0 1-1,0 0 0,1 0 1,-1 1-1,1 0 0,0 1 1,0 0-1,1 0-5,35 2 157,-45 20 204,-1-10-337,-1 0 0,0-1 0,-1 1 1,0 0-1,0-1 0,-1 1 0,-1-1 1,1 0-1,-3 4-24,-8 12 2,-1 0 1,-9 12-3,7-14-4,2 2 1,-11 23 3,24-45-13,0 1 0,1-1 0,-1 0 0,1 1 1,0-1-1,0 1 0,1-1 0,-1 1 0,1 0 1,0-1-1,-1 1 0,2 0 0,-1-1 0,0 1 1,1-1-1,-1 1 0,1 0 0,0-1 0,1 1 1,-1-1-1,0 0 0,1 1 0,0-1 0,0 0 1,0 0-1,0 0 0,0 0 0,1-1 0,-1 1 0,2 1 14,-2-2 10,0 0 1,0 0-1,-1 0 1,1 0-1,-1 1 1,0-1 0,0 1-1,0-1 1,0 1-1,0-1 1,0 1-1,0-1 1,-1 1 0,0 0-1,1-1 1,-1 1-1,0 0 1,0-1-1,0 1 1,-1 0 0,1-1-1,-1 1-11,0 3 13,0 0 0,0-1 0,0 1 0,-1-1 0,0 1 0,0-1 0,-1 0 0,1 0 0,-1 0 0,0 0-13,-21 21 181,0-1 0,-2-1 0,0-2 0,-2 0 0,-14 8-181,-25 19 84,52-36-1266,28-18-4623,16-18 2788,-7 3-2274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380 3 5603,'0'0'2438,"0"0"-1694,0 0-466,0 0 794,0 0 1105,0 0-141,2 0 1852,-7 0-3329,-46-1-344,22-1-139,0 2 1,0 1-1,-15 3-76,35-2 9,1-1 1,0 1-1,0 0 1,0 1-1,0 0 1,0 0-1,1 1 1,-1 0-1,1 0 1,0 1-1,0 0 1,0 0-1,1 1 1,-3 2-10,0 3-7,1 0 1,0 1-1,0 0 1,1 0 0,0 1-1,1-1 1,1 2 0,0-1-1,1 1 1,0-1-1,1 1 1,1 0 0,0 0-1,1 0 1,0 1 0,1-1-1,1 0 1,2 12 6,-3-23-7,1 0 0,0 0 0,0 0 0,0 0 0,0-1 0,0 1 1,1 0-1,0 0 0,-1-1 0,1 1 0,0-1 0,0 0 0,0 0 0,0 1 0,1-1 0,-1 0 1,1-1-1,-1 1 0,1 0 0,-1-1 0,1 0 0,0 1 0,0-1 0,0 0 0,0 0 0,0-1 1,0 1-1,3 0 7,12 2-115,0-1 0,1-1 0,-1 0 0,9-2 115,-9 1-126,-9 0 79,-6 1 34,1-1 0,-1 0 1,1 0-1,0-1 1,-1 1-1,1 0 0,-1-1 1,1 0-1,-1 0 0,1 0 1,-1-1-1,0 1 0,0-1 1,1 0 12,-1 0 6,0 1 0,0-1 1,0 1-1,0-1 0,0 1 1,0 0-1,1 0 0,-1 1 0,0-1 1,0 0-1,2 1-6,-3 0 37,6 44 41,-1 1 0,-2 0 0,-2 8-78,0-1-506,10 52 506,-10-86-594,-2-14-2203,-1-13 114,0-4 2024,0 8 434,0-50-4110,-2 0 0,-8-44 4335,6 78-65,0 1 0,-2 0 0,0 0 0,-3-3 65,4 11 1052,-1 0 0,0 0 1,-1 1-1,0 0 0,-1 0 0,-8-10-1052,15 21 274,0-1 0,0 0-1,0 1 1,0-1 0,0 0 0,0 0-1,1 0 1,-1 0 0,0 0 0,1 0-1,-1 0 1,0 0 0,1 0 0,0 0-1,-1 0 1,1 0 0,-1 0 0,1-1-1,0 1 1,0 0 0,0 0 0,0 0-1,0-1-273,1 1 113,1 0 0,0 0 0,-1 0 0,1 0-1,0 0 1,0 0 0,0 1 0,0-1 0,0 1 0,0-1-1,0 1 1,0 0 0,0-1 0,0 1-113,131-20 2409,94-2-2409,-77 19 93,-149 3-122,0 0 0,-1-1 0,1 1 0,-1 0 0,1 1 0,0-1 0,-1 0 0,1 0 0,-1 0 0,1 0 0,-1 0 0,1 1 0,-1-1 0,1 0 0,-1 0 0,1 1 0,-1-1 0,1 0-1,-1 1 1,1-1 0,-1 0 0,1 1 0,-1-1 0,0 1 0,1-1 0,-1 1 0,0-1 0,1 1 0,-1-1 0,0 1 29,1 18-3552,-2-7-1827,1 3-2509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1559 347 1713,'0'0'4175,"0"0"-2051,0 0-926,0 0 98,0 0 300,0 0-140,-2-9-607,1 5-757,0 0 0,-1 0 0,1 0 0,-1 0 0,1 1 0,-1-1 0,0 0 0,0 1 1,-1-1-1,1 1 0,-1 0 0,0 0 0,0 0 0,0 0 0,0 0 0,0 0 1,-1 1-1,1 0 0,-2-1-92,-48-26 546,-2 3-1,0 3 1,-2 2 0,0 2 0,-46-8-546,53 17 21,1 2 1,-1 2-1,-1 2 0,-15 2-21,-229 3 128,269 1-115,0 0 0,0 2 0,1 1 0,0 2 0,0 0 0,-13 6-13,1 2 55,1 2 0,0 1 0,-28 21-55,49-29-3,0 0 1,1 2-1,1 0 0,0 0 0,1 1 0,0 1 0,1 0 1,0 1-1,1 0 0,1 0 0,-7 17 3,7-11-10,1 1-1,1 0 1,0 0-1,2 1 1,1 0-1,0 0 1,2 0-1,1 24 11,-1 6-21,1-36 17,0 0-1,0 0 0,2 0 0,0 0 0,1 0 1,1-1-1,0 1 0,2 0 0,2 7 5,5-1-12,1 0-1,1-1 0,0 0 1,2-1-1,1-1 0,0 0 0,2-1 1,0-1-1,1-1 0,0-1 0,2-1 1,0 0-1,0-2 0,2-1 0,-1 0 1,1-2-1,1-1 0,0 0 0,0-2 1,1-1-1,-1-1 0,9-1 13,141 5-29,35-9 29,12 1-35,-195-1 6,-2 2-59,0-2 0,0-1 0,3-2 88,-21 2-15,1 0-1,-1-1 0,0 0 0,1 0 0,-1-1 0,0 0 1,-1 0-1,1-1 0,0 0 0,-1 0 0,0 0 0,2-2 16,18-19-81,-1-1-1,-2 0 0,0-2 0,-2-1 1,-1 0-1,14-29 82,-5 2-99,-2-2 0,-3 0 0,6-28 99,-18 41 17,-1 0-1,-3 0 1,-2-1-1,-1 0 0,-3 0 1,-1 0-1,-5-32-16,2 67 36,0-1 1,0 1-1,-1-1 0,0 1 0,-1 0 0,-1 0 1,1 0-1,-2 1 0,0 0 0,0 0 1,0 0-1,-1 1 0,-1 0 0,0 0 0,0 1 1,-1-1-37,-9-6 214,0 0 0,-1 1 0,-1 1 0,-1 0 0,0 2 0,0 0 0,-11-2-214,27 11 3,1 1-1,-1-1 1,0 1-1,0 1 1,0-1-1,0 1 0,0 0 1,-3 0-3,5 0-57,2 0 28,1 0 0,-1 0 0,1 0 0,0 0 0,-1 0-1,1 1 1,0-1 0,-1 0 0,1 0 0,0 0 0,0 0 0,-1 0 0,1 1 0,0-1 0,-1 0 0,1 0 0,0 1-1,0-1 1,-1 0 0,1 0 0,0 1 0,0-1 0,0 0 0,0 1 0,-1-1 0,1 0 0,0 1 0,0-1-1,0 0 1,0 1 0,0-1 29,-12 32-2985,1-8-3245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1484 298 6771,'0'0'1705,"0"0"-838,0 0-128,0 0-83,0 0-106,0 0 101,-17-8-144,3 2-467,-2-2 326,-1 0 0,0 1 0,-1 1 1,1 1-1,-1 0 0,0 1 1,0 1-367,-191 1 658,120 4-575,-85-11-83,-52-8 515,-129 10-515,351 7 2,1 0 0,-1 1 1,1 0-1,-1-1 0,1 1 0,-1 1 0,1-1 0,0 0 1,-1 1-1,1 0 0,0 0 0,0 0 0,0 0 0,0 0 0,0 1-2,-39 42 6,19-20-9,11-11 3,0 0 0,1 1 0,0 0 0,1 1 0,1 0 0,0 0 0,2 1 0,-1 0 0,2 0 0,-3 13 0,0 11-4,1 1 0,3 1 0,1-1 0,2 3 4,-1 7-6,-5 185-55,9-229 54,0-1 1,1 0-1,-1 0 0,1 0 1,1 0-1,0 0 0,-1 0 0,2-1 1,-1 1-1,1-1 0,0 0 0,1 0 1,-1 0-1,2 1 7,15 17-38,2-1 0,14 11 38,-32-30-1,28 26-21,2-1 0,2-2 0,19 11 22,-36-27-12,0 0 0,1-2 0,0 0 0,0-1 1,1-1-1,-1-1 0,24 3 12,112 7-11,2-7 1,59-7 10,-204-3-6,1 0 0,-1-2 0,1 1 0,-1-1 0,0-1 0,0-1 0,0 0 0,-1-1 0,0 0 0,8-5 6,23-16-1,-1-3 1,14-12 0,4-4 7,-25 17-3,-2-1-1,-1-2 1,-2-1-1,-1-2 0,-2-1 1,-1-1-1,12-23-3,-28 42 13,-1-1-1,0 0 1,-1-1 0,-1 0-1,-1 0 1,-1-1-1,0-4-12,1-9 94,-3-1 0,0 1 0,-2-1 0,-2-3-94,0-6 222,1-5 33,-3-1 0,-3-12-255,3 46 50,-1-1 0,-1 0 0,-1 1 0,0-1 0,-1 1 0,-1 1 0,0-1 0,-5-6-50,1 4 169,-1 1 0,0 1 1,-1 0-1,-1 1 0,-1 0 1,0 1-1,0 1 0,-2 0 1,-3-1-170,7 6 114,-1 0 1,0 0-1,0 1 1,-1 1-1,0 1 0,0 0 1,0 0-1,-1 2 1,1 0-1,-1 1 1,0 0-1,-6 1-114,22 1-125,-1 2-151,0 0 1,1 0-1,0 0 1,-1 0-1,1 0 1,0 0 0,0 0-1,0 0 1,0 1-1,0-1 1,1 0-1,-1 1 276,2 10-1091,-2 27-2743,0-10-1467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8:18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39 195 7748,'0'0'1451,"0"0"-184,0 0-40,0 0-410,0 0-260,-10-16-298,5 7-240,1 4-14,1-1 0,0 1 1,0-1-1,0 0 1,1 0-1,0 0 0,-1-3-5,3 7 5,0-1-1,-1 1 1,1 0-1,0-1 1,0 1-1,1 0 1,-1 0-1,0-1 1,1 1-1,-1 0 1,1-1-1,0 1 1,0 0-1,0 0 1,0 0-1,0 0 1,0 0-1,1 0 1,-1 0-1,1 0 1,-1 1 0,1-1-1,-1 1 1,1-1-1,0 1 1,1-1-5,8-6 9,2 0 1,-1 0 0,1 1 0,0 1 0,0 1 0,1 0 0,0 0 0,0 1 0,0 1 0,0 0 0,1 1-1,-1 1 1,1 0 0,13 2-10,-26-1 5,1 0-1,-1 0 0,1 0 0,-1 1 1,1-1-1,-1 1 0,1 0 0,-1-1 1,1 1-1,-1 0 0,0 1 1,1-1-1,-1 0 0,0 1 0,0-1 1,0 1-1,0 0 0,0-1 0,-1 1 1,1 0-1,0 0 0,-1 0 1,0 0-1,1 1 0,-1-1 0,0 0 1,0 0-1,0 1 0,0-1 1,0 1-1,-1 0-4,3 11 35,0-1 1,-2 1 0,0 0-1,0 0 1,-1 7-36,0-17 4,-1 21 18,-2-1-1,0 0 1,-1 0 0,-1-1-1,-1 1 1,-2-1 0,0 0-1,-1-1 1,-6 9-22,-22 37 27,-2-2-1,-18 18-26,4-3 680,53-80-671,-1 0 0,1-1 0,-1 1 0,1 0 0,0 0 0,-1-1-1,1 1 1,0 0 0,0 0 0,-1 0 0,1-1 0,0 1-1,0 0 1,0 0 0,0 0 0,0-1 0,0 1 0,0 0-1,0 0 1,0 0 0,1 0 0,-1-1 0,0 1 0,0 0-1,1 0 1,-1-1 0,1 1 0,-1 0 0,0-1 0,1 1-1,-1 0 1,1-1 0,0 1 0,-1 0 0,1-1 0,-1 1-1,1-1 1,0 0 0,0 1 0,-1-1 0,1 1 0,0-1-1,0 0 1,-1 1 0,1-1 0,0 0 0,0 0 0,0 0-9,7 2-8,0 0 0,0 0 0,0-1 0,7 0 8,-8 0 40,64 4-354,1-3 1,68-6 313,-119-2-3151,-13 0-3135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2 5555,'0'0'4282,"0"0"-2279,0 0-1136,0 0-400,0 0-32,0 0 42,0 0-324,-3-1 15,2 1-150,1-1 1,-1 1 0,0 0 0,0 0-1,1 0 1,-1 1 0,0-1 0,0 0 0,1 0-1,-1 0 1,0 0 0,1 1 0,-1-1-1,0 0 1,1 1 0,-1-1 0,0 1 0,1-1-1,-1 0 1,1 1 0,-1-1 0,1 1 0,-1 0-1,1-1 1,-1 1 0,1-1 0,-1 1-1,1 0 1,0-1 0,-1 1 0,1 0 0,0-1-1,0 1 1,-1 0 0,1 0 0,0-1-1,0 2-18,-8 39 627,6-23-481,-12 62 38,-1-3-112,3 1 0,4 1 0,3 9-72,5-36-965,0-48-6378,-1-56 5121,-1 25 2311,1 1-1,2 0 1,1-1 0,4-22-89,-5 44 185,1 0 1,-1 1-1,1-1 1,0 0-1,0 1 1,1 0-1,0-1 1,-1 1-1,1 0 1,1 0-1,-1 1 1,0-1-1,1 1 1,3-3-186,0 1 177,1 0 1,0 0-1,0 1 0,0 0 1,1 0-1,-1 1 1,10-2-178,8-1 124,1 1 0,0 2 1,0 0-1,0 2 1,2 1-125,153 0-545,-181 0 479,0 0 0,1-1 1,-1 1-1,1-1 0,-1 1 0,0-1 0,1 0 0,-1 1 0,0-1 0,0 0 0,1 0 0,-1 0 0,0 0 1,0 0-1,0 0 0,0 0 0,0 0 0,-1 0 0,1 0 0,0-1 0,0 1 0,-1 0 0,1-1 0,-1 1 1,1 0-1,-1-1 0,1 1 0,-1-1 0,0 1 0,0-1 0,0 1 0,0-1 0,0 1 66,2-12 226,-2-1-1,1 1 0,-2-9-225,0 5 1267,1 17-144,0 0-69,0 0-243,0 0-53,0 1-209,-1 6-444,0 0 0,0 0 0,-1 0 0,0 0 0,0 0 0,0-1 0,-1 1 0,-3 4-105,-6 17 30,0 7 77,2 1-1,1 1 1,2-1-1,0 20-106,-2 68-1145,8-44-2621,1-77 501,0-3-1804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1058 128 304,'0'0'6793,"0"0"-4910,0 0-1405,0 0 130,0 0-13,-23-14 403,-71-41-147,87 50-719,0 1-1,-1 1 1,1-1 0,-1 1 0,0 0 0,0 1-1,-1 0 1,1 0 0,0 1 0,-1 0 0,1 0-132,-18-1 303,-34-4 345,0 2 0,-39 4-648,45 1 123,32 0-84,1 1 0,-1 1 0,1 0 0,-1 2-1,1 1 1,1 0 0,-1 2 0,1 0 0,0 1 0,1 1 0,0 1 0,1 1 0,0 1 0,1 0 0,0 1 0,1 1 0,1 0 0,0 1-1,1 1 1,1 0 0,1 1 0,-1 1-39,-8 15 2,1 1-1,2 1 1,1 0-1,0 7-1,9-19-3,0 1 0,2 0 0,1 1 0,1-1-1,1 1 1,1 0 0,2 0 3,0-16-4,-1 1-2,1 0-1,0 0 1,0 0 0,1 0-1,1 0 1,0 0-1,0 0 1,1-1-1,1 1 1,0-1 0,4 8 6,16 21-25,1-1 1,2-2-1,2-1 0,1-1 1,2-1-1,1-2 1,2 0 24,10 5-23,1-2 0,2-2 1,2-2-1,0-3 0,19 6 23,-45-23-17,0-1 1,1-1-1,0-1 0,1-1 1,0-2-1,7 0 17,41 1-166,41-3 166,-100-2-1,6-1-9,0-1 0,-1-1 0,1-1-1,-1 0 1,0-2 0,0 0 0,0-2 0,-1 0-1,3-2 11,33-20-26,-1-1 0,20-18 26,-56 36-5,-1 0 1,0-1-1,-1-1 0,0 0 0,-2-2 0,0 0 1,0 0-1,-2-1 0,2-3 5,0-5 1,-1-1-1,-1 0 1,-1-1 0,-1 0-1,-1-1 1,-1-7-1,3-20 10,-2-1 0,0-51-10,-5-111 5,-4 197-7,-1 10 7,0-1 1,-1 1-1,0 0 0,-1 0 0,0 0 1,-1 1-1,-1-1 0,0 1 0,0 0 0,-1 0 1,0 0-1,-1 1 0,0 0 0,-1 0 0,0 1 1,-4-3-6,-6-7 50,-1 2 1,-1 1-1,0 0 1,-1 2 0,-1 0-1,0 1 1,-10-3-51,30 15 22,-24-10 346,25 11-354,0-1-1,0 1 1,0-1-1,-1 1 0,1 0 1,0 0-1,0-1 1,0 1-1,0 0 1,-1 0-1,1 0 0,0 0 1,0 0-1,0 0 1,-1 1-1,1-1 1,0 0-1,0 1 0,0-1-13,0 10-216,0 29-853,0-16-895,1 0-1,1 0 0,2 11 1965,5-3-6646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61 617 2193,'0'0'4957,"0"0"-3044,0 0-987,0 0 175,0 0 23,-7 2-185,1-1-713,2-1-99,-1 0-1,0 1 1,0 0 0,0 0-1,0 0 1,1 1-1,-1 0 1,0 0 0,1 0-127,3-2 189,1 0 41,0 0 42,0 0-166,0 0-55,0 0 32,0 0 109,0 0-51,0 0 139,0 0 129,0 0-215,0 0-74,0 0-80,0 0-10,0 0-28,3-1-92,10-5 104,-1-1 0,0-1 1,0 0-1,-1 0 0,0-1 0,-1-1 1,1 0-1,2-5-14,30-26 139,142-129 440,6-23-579,-184 187 28,-4 1-14,1 1 1,0-1 0,1 1-1,-1 0 1,1 0-1,0 1 1,0-1-1,0 1 1,0 0 0,1 1-1,-1-1 1,4 0-15,7-2-36,-1-1 0,0 0 1,0-1-1,0 0 0,-1-1 1,0-1-1,-1-1 0,9-7 36,-12 6-2395,-9 5-3539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4 11237,'0'0'2142,"0"0"-1122,0 0-844,0 0-16,0 0 403,0 0-48,0 0-286,0 19-74,0-18-154,-1 129 291,-10 55-292,4-136-174,-4 44 397,8-32-3351,-7-119 719,10-44 3842,0 101-1429,0 0 0,1 0-1,-1 0 1,1 0 0,-1 0 0,1 0-1,-1 0 1,1 0 0,0 1 0,-1-1-1,1 0 1,0 0 0,0 0 0,0 1-1,0-1 1,-1 1 0,1-1 0,0 0-1,0 1 1,0 0 0,0-1 0,0 1-1,2-1-3,28-9 95,-25 9-81,51-10 184,-46 10-176,0 0 0,0-1-1,0 0 1,0-1 0,0-1 0,-1 0 0,1 0 0,-1-1 0,6-3-22,-13 4-48,-1 1 1,0 0 0,0-1 0,0 1 0,0-1 0,-1 1-1,1-1 1,-1 0 0,0 0 0,0 0 0,-1 0-1,1 0 1,-1 1 0,0-1 0,0 0 0,0-4 47,1-5-16,4-42-84,2-21 77,-2-19 23,-5 94 248,0 1 278,0 0 522,0 0-261,0 0-312,0 0 43,0 0-180,0 6-79,-3 121 550,-11 69-809,10-143-918,1 29 918,3-80-2148,0-2-1365,0-2-1719,0-8-96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31 263 1169,'0'0'6637,"0"0"-4558,0 0-1807,0 0-118,0 0-44,0 0 165,0-3 74,0-9 214,0 9 557,0 3-130,0 4-435,0 320-75,-2-349-711,0 0-1,-2 0 0,-1-3 232,-8-56-46,9-124 116,4 150-55,0 53-11,0 0 0,0 0 0,0 1 0,1-1 0,0 0 0,0 1 0,0-1 0,1 0 0,-1 1 0,1-1 0,0 1 0,0 0-1,1 0 1,1-3-4,0 3 1,0 0-1,0 0 1,0 1-1,0 0 1,1 0-1,-1 0 1,1 0-1,0 1 1,-1 0-1,1 0 1,0 0-1,1 0 0,-1 1 0,12-3 14,-1 1 0,1 1-1,0 1 1,0 0-1,0 1 1,1 1-14,12-1 103,-24 0-90,-1 1 0,0-1 0,0 1 0,0 0 0,0 0 0,0 1 0,0 0 0,0-1 0,0 2 0,-1-1 0,1 0 0,-1 1 0,1 0 1,-1 0-1,0 0 0,0 1 0,0-1 0,-1 1 0,1 0 0,-1 0 0,0 0 0,0 1 0,0-1 0,0 1-13,2 5 43,-1 1-1,1-1 1,-1 1-1,-1 0 1,0 0-1,-1 0 1,0 1 0,0-1-1,-2 0 1,1 7-43,-2-15 42,1 1 0,-1-1 0,1 0 0,-1 0 1,0 0-1,-1 0 0,1-1 0,0 1 0,-1 0 1,0 0-1,1-1 0,-1 1 0,0-1 1,0 1-1,-1-1 0,1 0 0,0 0 0,-1 0 1,1 0-1,-1 0 0,0-1 0,0 1 0,1-1 1,-2 0-43,-12 7 81,0-1 1,-1-1-1,-15 3-81,30-8-1,-105 21 202,62-14-1891,-30 10 1690,73-18-2977,2 0-2636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1118 149 9140,'0'0'624,"0"0"-306,0 0-1,0 0 174,-29-19 182,-95-57-172,115 71-390,0 0 0,0 0 0,-1 1 0,0 0 0,1 0 0,-2 1 1,1 1-1,0 0 0,-10-1-111,-1 0 262,-66-6 966,0 4 0,-75 5-1228,64 1 17,87 0-4,0-1 0,0 1 0,0 1 0,0 0 0,0 1 0,0 0 0,1 0 0,-1 1 0,1 1 0,0 0-1,-6 4-12,2 0 13,2 0 0,-1 1 0,1 0 0,0 1-1,1 1 1,1 0 0,-7 10-13,-6 12-2,2 1 0,1 1 0,2 1 0,2 1 0,-11 37 2,15-34-19,3 0 0,1 0 1,2 1-1,1 0 0,3 0 1,1 0-1,4 19 19,-2-43-7,1-1-1,1 0 1,1 0-1,0 0 1,1-1-1,1 1 1,0-1 0,2 0-1,0-1 1,0 0-1,1 0 1,1 0 0,1-2-1,0 1 1,0-1-1,1-1 1,2 1 7,7 5-17,0 0 0,1-2 1,0 0-1,2-2 0,0 0 0,0-2 1,1-1-1,1 0 0,-1-2 0,16 2 17,26 2-1,1-4 0,1-2-1,-1-4 1,48-4 1,-77 1 0,-19 0-5,-1 0 1,1-2-1,0-1 0,0 0 1,-1-1-1,0-1 0,0-1 1,0-1-1,-1-1 0,0 0 1,0-1-1,4-4 5,5-6 10,-1-1-1,0-1 1,-2-1-1,-1-1 1,-1-1-1,0-1 1,-2-1 0,-2-1-1,0 0 1,-1-2-1,-2 0 1,-1 0-1,-2-2 1,0 1-1,-2-2 1,-2 1-1,0-1 1,-3 0 0,0-7-10,4-73 184,-5 0 0,-6-37-184,2 143 68,0-1 0,-1 1 0,0 0 0,0 0 0,0-1 0,-1 1 0,0 0 0,0 0 1,-1 1-1,1-1 0,-1 0 0,0 1 0,-1-1 0,0 1 0,1 0 0,-1 0 0,-2-1-68,0 1 44,0 0 1,-1 1-1,1 0 0,-1 0 0,0 0 0,0 1 0,0 0 0,0 0 1,-1 1-1,1 0 0,-1 0 0,1 1 0,-9-1-44,-88 1-176,102 0 80,1 1-1,0 0 1,0 0 0,-1 0-1,1 1 1,0-1 0,-1 0 0,1 0-1,0 1 1,0-1 0,0 1-1,-1-1 1,1 1 0,0-1-1,0 1 1,0 0 0,0 0-1,0-1 1,0 1 0,0 0-1,0 1 97,0-1-568,0 0 0,1 1 0,-1-1 0,0 0-1,1 1 1,0-1 0,-1 1 0,1-1-1,0 1 1,0-1 0,-1 1 0,1-1-1,1 1 569,-1 10-6901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13 176,'0'0'91,"0"0"616,0 0 2123,0 0-330,0 0-958,0 0-400,0 0 75,-3-2 186,-4-1-859,-3-2 1366,8 3-497,7 2 275,7 0-1677,1 2 0,-1-1 1,0 1-1,0 1 1,0 0-1,7 4-11,74 32 313,-59-23-114,1-2 0,1-1-199,145 48 692,-67-20-293,-11 0-157,3-12-37,68 24 47,-150-45-218,-24-7-34,0-1 48,0 0 14,0 0 34,0 0-27,0 0-63,0 0 4,0 0 12,0 0 7,0 0-64,0 0-216,0 0-1000,0 0-3215,0 0-5861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5635,'0'0'2075,"0"0"-773,0 0-416,0 0-262,0 0-264,10 5-34,13 11 26,-2 1-1,9 8-351,-13-10 17,0 0-1,1-2 0,0 0 0,18 9-16,13 1-4933,-47-22 2716,-2-1-1681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0 3025,'0'0'3018,"0"0"-2068,0 0-689,0 0 72,0 0 193,0 39 1454,0-32-1898,0 6 64,0 1-1,0-1 0,-2 1 0,0-1 0,0 0 1,-1 1-1,-3 7-145,-45 100 648,21-53-202,-3 17-446,27-64-253,0-1-1,1 1 1,1 0-1,0 1 0,2-1 1,1 9 253,1-25-2777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40 6147,'0'0'1515,"0"0"-717,0 0-406,0 0-128,0 0-72,-1 14-98,-4 93 200,0-3-249,4-78-2423,0-25 218,1-9-789,0-71 8322,0 78-5323,1-1 0,-1 1 0,1 0-1,-1-1 1,1 1 0,0 0-1,-1 0 1,1 0 0,0 0 0,0-1-1,0 1 1,0 0 0,0 0-1,0 1 1,0-1 0,0 0 0,0 0-1,0 0 1,0 1 0,1-1-1,-1 1 1,0-1 0,0 1 0,1-1-1,-1 1 1,0 0 0,1-1-50,42-7 366,-41 8-338,27-4 30,55-4-102,-82 8-69,0 0 1,0-1-1,-1 1 1,1-1-1,0 1 0,0-1 1,-1 0-1,1 0 1,-1 0-1,1-1 1,-1 1-1,1-1 1,-1 1-1,0-1 1,0 0-1,0 1 1,0-1-1,0 0 1,0 0-1,0-1 1,-1 1-1,1 0 0,-1-1 1,1 1-1,-1-1 1,0 1-1,0-1 1,0 1-1,0-1 1,-1 0-1,1-1 113,2-11 334,0-1-1,-2 1 0,1-1 0,-2 0 1,0-2-334,0 10 466,0 7 1015,0 1-547,0 0-390,0 0-184,0 0-242,0 0-60,0 0 41,0 5 112,0-2-183,0 62 303,-3 1 1,-8 45-332,4-58 137,-1 26-137,7-21-5831,1-58-369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8:18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7139,'0'0'2185,"0"0"-1139,0 0-824,0 0 31,0 0 497,0 0-737,0 0 1,0 0-1,0 0 0,0-1 1,0 1-1,0 0 1,1 0-1,-1 0 1,0 0-1,0 0 0,0-1 1,0 1-1,1 0 1,-1 0-1,0 0 1,0 0-1,0 0 1,1 0-1,-1 0 0,0 0 1,0 0-1,0 0 1,1 0-1,-1 0 1,0 0-1,0 0 1,1 0-1,-1 0 0,0 0 1,0 0-1,0 0 1,1 0-1,-1 0 1,0 0-1,0 0 0,0 0 1,1 0-1,-1 0 1,0 1-1,0-1 1,0 0-1,0 0 1,1 0-1,-1 0 0,0 0 1,0 1-1,0-1 1,0 0-1,0 0 1,0 0-1,0 1 1,1-1-1,-1 0-13,1 4 16,1-1 1,0 1-1,-1 0 1,0 0-1,0 0 1,0 0-1,0 0 1,-1 0-1,1 4-16,-1 45 61,-1-32-25,1 34 143,14-61-416,-4-6 292,0 0 1,-1-1-1,6-11-55,-5 10 11,-1-1 0,2 1 0,0 1 0,2-2-11,-9 11 4,-1 1 0,1 0 0,0-1 0,1 1 0,-1 1 0,1-1 0,-1 1 0,1-1 0,0 1 0,0 1-1,-1-1 1,1 1 0,1 0 0,-1 0 0,5-1-4,-5 2 19,0-1-1,0 1 1,0 0-1,0 1 1,0-1 0,0 1-1,0 0 1,3 1-19,-6-1 6,0 0 1,0 0-1,0 0 1,0 1-1,-1-1 1,1 1-1,0-1 1,-1 1-1,1 0 1,-1 0-1,1-1 1,-1 1-1,0 0 1,0 0-1,0 0 1,0 1-1,0-1 1,0 0-1,0 1-6,6 22 129,-1 0 0,-1 0 0,1 19-129,-2-17-1021,0-1 0,2 1 0,3 7 1021,0-14-3268,-6-16-1326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0 124 10261,'0'0'443,"0"0"-323,0 0 0,3 33 37,8 102-93,-8-31-58,-3-81-31,-1-50 39,2-1 0,1 1 0,1-1-1,1 1 1,1 0 0,2 0-1,5-12-13,-1 7 26,-6 17 50,1 0 0,0 1 0,1-1-1,1 1 1,1-2-76,-5 11 10,0 0 0,1 0 1,-1 1-1,1-1 0,0 1 0,0 0 0,0 0 0,0 1 1,1-1-1,0 1 0,-1 1 0,1-1 0,0 1 0,6-2-10,6 1 24,-1 0-1,1 1 0,0 0 0,-1 2 1,1 0-1,0 1 0,7 2-23,-22-2 8,-1-1 0,0 1 0,1 0 0,-1 0-1,0 0 1,1 0 0,-1 0 0,0 1 0,0-1 0,0 1-1,0-1 1,-1 1 0,1 0 0,0-1 0,-1 1 0,1 0-1,-1 0 1,1 0 0,-1 0 0,0 1 0,0-1 0,0 0-1,0 1 1,0-1 0,-1 0 0,1 1 0,-1-1 0,1 2-8,1 12 143,0-1 1,-1 0-1,-1 1 1,0 5-144,-1-4 108,1-14-93,1 24 141,-2 0 1,-4 23-157,3-41 23,0 0 1,0 1-1,-1-1 1,-1 0-1,1 0 0,-1-1 1,-1 1-1,0-1 1,-5 7-24,-7 6 100,-1-1-1,-1 0 1,-1-2 0,0 0 0,-2-1-1,0-2 1,-1 0 0,0-1 0,-1-1 0,-2-1-100,19-8-8,-1-1 1,0 0-1,0-1 1,0 0-1,-1 0 1,1 0-1,0-1 1,-1-1-1,1 1 1,-2-1 7,10-1-224,-1 1 1,1-1-1,-1 0 1,1 1 0,-1-1-1,1 1 1,0-1-1,-1 0 1,1 1-1,0-1 1,0 0-1,-1 1 1,1-1-1,0 0 1,0 0-1,0 1 1,0-1-1,0 0 1,0 1-1,0-1 1,0 0-1,0 0 1,1 1 0,-1-1-1,0 0 224,0-2-1368,0-6-4008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0,'0'0'0,"0"0"0,0 0 0,0 0 0,0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0 144 3362,'0'0'1918,"0"0"-1230,0 0-536,0 0 110,0 0 383,0 0 57,6-1-166,0-1-268,6-2-225,0 3 3325,-12 6-3272,-9 260 659,8-165-600,1-100-187,0 0-11,1-6-10,16-115 385,-7 63-168,1-53-164,-11 92 6,1 0 0,1 0 0,1 0 0,0 0 1,2-2-7,-3 17 2,-1-1 0,1 0 0,0 1 1,0-1-1,0 1 0,1-1 0,0 1 1,0 0-1,0 0 0,0 1 0,0-1 1,1 0-1,-1 1 0,1 0 0,0 0 1,0 0-1,1 1 0,-1-1 0,0 1 1,1 0-1,-1 0 0,1 0-2,18-3-159,-1 2-1,1 0 0,0 1 1,0 1-1,18 2 160,-14 0-1544,-13-1-2293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6867,'0'0'742,"0"0"-225,6 30 241,22 97 56,-15-60-364,-11-53-348,0 0 0,1 0 0,1 0-1,0 0 1,1 0 0,0-1 0,1 0-1,6 10-101,-3-13 35,-5-14 63,-3-23 107,-1 19-185,-2-39 356,1 29-351,0-1 0,1 0-1,1 1 1,1-1 0,1 1 0,0 0-1,1-1-24,-2 16-6,-1 1-1,0 0 0,1-1 0,-1 1 0,1 0 0,0 0 0,0 0 1,-1 1-1,1-1 0,1 0 0,-1 1 0,0-1 0,0 1 0,0-1 1,1 1-1,-1 0 0,1 0 0,-1 0 0,1 1 0,-1-1 1,1 1-1,0-1 0,-1 1 7,13-2-583,0 0 0,0 1 0,10 1 583,-18 0-649,15 0-2470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325 2 8036,'0'0'1897,"0"0"-612,0 0-148,0 0-3,0 0-291,0 0-467,-7 0-264,1-1-90,0 1 1,0 0-1,-1 0 0,1 1 0,0 0 1,0 0-1,0 0 0,0 1 0,0 0 0,0 0 1,1 0-1,-1 1 0,0 0 0,1 0 1,0 0-1,0 1 0,0 0 0,-4 3-22,4-3 6,-1 1-1,1-1 0,0 1 0,1 0 0,-1 0 1,1 0-1,0 1 0,0-1 0,1 1 0,0 0 1,0 0-1,0 1 0,0-1 0,1 0 1,0 1-1,1-1 0,0 1 0,0 0 0,0 0 1,0-1-1,1 1 0,1 6-5,-1-2-1,0 19-49,1-1 0,2 5 50,-2-24-30,1 0 1,0-1-1,1 1 0,0-1 0,1 1 1,-1-1-1,2 0 0,1 2 30,9 12-360,2 0 0,17 18 360,-17-22-575,-2 1-1,1 1 1,4 11 575,-17-26-160,0 0 0,0 0-1,-1 0 1,0 0 0,-1 0 0,1 1 0,-1-1 0,0 1 0,0 3 160,-1-7-1,0 0 1,0 1-1,0-1 1,-1 0-1,1 1 1,-1-1-1,0 0 0,0 0 1,0 0-1,0 0 1,0 0-1,-1 0 1,1 0-1,-1 0 1,0 0-1,0-1 1,0 1-1,0-1 0,-2 3 1,-15 8 412,0 1-1,0-2 0,-7 2-411,6-3 336,1 0-1,0 2 0,1 0 0,-1 2-335,14-10 16,0-1-1,0 1 1,0 1-1,1-1 1,0 1 0,0-1-1,1 1 1,0 0 0,0 0-1,0 1 1,1-1 0,-1 0-1,2 1 1,-1 0 0,0 3-16,0 12 12,1 0-1,2 19-11,0-6-5,0-22-1,0-1-1,2 0 1,-1 0 0,2 1-1,-1-2 1,2 1-1,0 0 1,0-1-1,5 9 7,-3-9 4,-1 1 0,0 1-1,-2-1 1,1 1-1,-1 0 1,-1 0-1,0 0 1,0 10-4,-1-6 24,-2 0-1,1 0 1,-2-1 0,0 1 0,-1 0-1,-1-1 1,-1 1 0,0-1-1,-4 9-23,-5 5 86,-24 52 397,-5 28-483,33-83 52,2 0 1,0 1-1,2 0 1,1 0-1,1 0 1,2 9-53,0-25 14,1-5-14,0 0 1,0 0 0,1 0-1,0 0 1,1 4-1,-1-8-1,0-1 0,0 1 0,0-1 0,0 1 0,1-1 0,-1 1 0,1-1 1,-1 0-1,1 0 0,0 0 0,0 0 0,0 0 0,0 0 0,1 0 0,-1-1 0,0 1 1,6 3-21,1 0-1,-1-1 0,1 0 0,0 0 1,0-1-1,0 0 0,0-1 1,2 1 21,28 0-2431,-19-3-1413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0 7812,'0'0'2051,"0"0"-1387,0 0-538,0 0 202,0 0 838,3 0-184,-3 0-969,1 0 0,0 0 1,-1 0-1,1 1 1,0-1-1,-1 0 0,1 0 1,0 0-1,-1 1 1,1-1-1,-1 0 0,1 1 1,-1-1-1,1 0 1,0 1-1,-1-1 0,0 1 1,1-1-1,-1 1 1,1-1-1,-1 1 0,1-1 1,-1 1-1,0 0 1,0-1-1,1 1 1,-1-1-1,0 1 0,0 0 1,1-1-1,-1 1 1,0 0-1,0-1-13,1 30 114,-1-20-43,0-9-67,1 32 54,-2 0 1,-1 0-1,-2-1 0,-6 27-58,-13 44 91,11-41-115,-12 28 24,28-96-348,0-1 1,0 0 0,1 1-1,0 0 1,0 0 0,0 0-1,1 1 1,0-1 0,0 1-1,0 1 1,0-1 347,2-1 30,0 1-1,0 0 0,0 0 1,1 1-1,0-1 0,-1 2 1,1 0-1,1 0 0,-1 0 1,5 0-30,-6 2-10,0 0 0,0 1-1,-1 0 1,1 0 0,0 0 0,0 1 0,0 1 0,3 0 10,-9-1 4,1 0 0,-1 0-1,0 1 1,1-1 0,-1 1 0,0-1 0,0 1 0,0 0 0,0 0 0,0 0-1,0 0 1,-1 0 0,1 0 0,-1 1 0,1-1 0,-1 0 0,0 1 0,0-1 0,0 1-1,0 0 1,0-1 0,-1 1 0,1 0 0,-1-1 0,0 3-4,2 7 86,0 0 0,-1 0 0,-1 0 0,0 0 0,-1 0 0,0 6-86,0-12 65,-1 0 0,1 0 1,-1 0-1,0 0 1,0-1-1,-1 1 0,0-1 1,0 1-1,0-1 1,0 0-1,-1 0 0,0 0 1,-1 1-66,-13 11 300,0 1 0,-1-2 1,-1-1-1,-17 10-300,27-18 21,0-2 0,-1 0 0,1 0 0,-1-1 0,0 0 0,0 0 0,0-2 0,-1 1 0,1-2 0,-1 1 0,-5-1-21,17-1-1640,0-1-1162,0-4-1525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7 640,'0'0'1524,"0"0"-935,0 0-394,0 0 34,0 0 60,-15-2 3261,7 0 3355,11 2-6912,0-1 1,-1 0-1,1 1 0,0 0 0,0 0 0,-1-1 1,1 2-1,0-1 0,0 0 0,-1 0 1,1 1-1,0 0 0,-1-1 0,1 1 1,2 1 6,0 6 27,0 1-1,0-1 1,-1 1 0,0 0 0,0 0 0,-1 0 0,0 1 0,-1-1-1,0 1 1,0 7-27,5 13 129,-1-2-109,1-1-1,2 0 0,1 0 1,9 16-20,-18-39-164,1 1 0,-1 0 1,-1 0-1,1 0 0,-1 0 1,0 0-1,0 0 0,0 0 1,0-1-1,-1 1 0,0 0 1,0 0-1,0 0 0,-2 4 164,-4 24-96,-3 88-283,6 87 379,6-137-158,0-34 92,-2-1 1,-1 0-1,-3 7 66,4-40 67,-1 0-1,0 1 1,0-1 0,0 0-1,0 0 1,-1 0-1,1-1 1,-1 1 0,1 0-1,-1 0 1,0-1-1,0 1 1,0-1 0,-1 0-1,1 1 1,-1-1 0,-1 1-67,-5 3 489,-1 0 0,0-1 0,0 0 0,-6 1-489,-23 13 708,38-18-722,0 0 0,0 1 0,0-1 1,0 1-1,0-1 0,0 1 1,0 0-1,0-1 0,1 1 1,-1 0-1,0 0 0,1-1 0,0 1 1,-1 0-1,1 0 0,0 0 14,-5 16-2782,-1-9-1759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21 7283,'0'0'521,"0"0"-183,0 0-84,0 0 210,0 0 280,0 0-90,-9-3 29,-5-1-151,0 0 0,1 1-1,-1 1 1,0 0 0,0 1 0,-4 0-532,18 1 6,-1 0-1,1 0 1,-1 1 0,1-1-1,0 0 1,-1 0 0,1 0 0,0 1-1,-1-1 1,1 0 0,0 0-1,-1 1 1,1-1 0,0 0 0,0 1-1,-1-1 1,1 0 0,0 1-1,0-1 1,0 1 0,-1-1 0,1 0-1,0 1 1,0-1 0,0 1 0,0-1-1,0 0 1,0 1 0,0-1-1,0 1 1,0-1 0,0 1-6,0 17-59,0-14 63,-1 51-12,0-20 18,1 0 0,2 0 0,1 0 0,6 28-10,-4-44-82,-2 0 0,0 0 0,-1 0 1,-1 0-1,0 0 0,-3 10 82,2-27 1,-1 0 0,1 0 1,-1 0-1,0 0 0,0 0 0,0 0 1,0 0-1,0-1 0,-1 1 0,1 0 1,0-1-1,-1 1 0,1-1 0,-1 1 0,0-1 1,1 0-1,-1 1 0,0-1 0,0 0 1,0 0-1,0-1 0,0 1 0,0 0 1,0 0-2,-1-1 11,1 1 1,0 0-1,0 0 1,-1 0 0,1 0-1,0 1 1,0-1-1,0 0 1,1 1-1,-1 0 1,0-1 0,0 1-1,1 0 1,-1 0-1,1 0 1,0 0 0,-1 0-1,1 0 1,0 0-1,-1 2-11,0 12-21,1 0-1,0 0 0,1 0 0,0 0 1,2 3 21,-1 28-22,1-21 30,0-1-1,2 0 1,1 4-8,0-3-12,-1-1 0,-1 0-1,-2 5 13,0-2-7,0-14 7,-1-1 1,0 1-1,0 0 1,-2-1-1,0 1 1,0-1-1,-1 0 0,0 0 1,-2 0-1,1 0 1,-3 2-1,-8 12-17,7-15 85,0 0 0,2 1 0,-1 0 0,1 0 0,1 0 0,1 0 0,0 1 0,0 0 0,1 0 0,1 0 0,0 7-68,2-6-44,-1-6 75,1 0-1,1-1 0,-1 1 0,1 0 1,3 8-31,-4-15-34,1 0 0,0 1 0,0-1 0,0 0 0,0 0-1,0 0 1,1 0 0,-1 0 0,1 0 0,-1 0 0,1 0 0,0 0 0,-1-1 0,1 1 0,0-1 0,0 1 0,0-1 0,1 0 0,-1 0 0,0 0 0,0 0 0,1 0 0,1 0 34,-1 0-389,8 1-227,1-1-2837,-6-1-699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0 8196,'0'0'1657,"0"0"-678,0 0-379,0 0 110,-18 25-51,-54 81-94,69-102-539,1 0 0,-1 0 1,1 1-1,0-1 0,0 1 0,0-1 0,1 1 1,0 0-1,0 0 0,0 0 0,0-1 0,1 1 0,-1 0 1,1 0-1,1 4-26,0 5 21,-2-12-25,1 0 0,0 0 1,0 0-1,0 0 0,1 1 1,-1-1-1,0 0 0,1 0 1,-1-1-1,1 1 0,-1 0 1,1 0-1,0 0 1,0 0-1,0 0 0,0-1 1,0 1-1,1 0 0,-1-1 1,0 1-1,1-1 0,-1 0 1,1 1-1,0 0 4,3-1-137,-1 1 1,1-1-1,-1 1 0,1-1 1,0-1-1,-1 1 1,1-1-1,0 1 0,-1-1 1,3-1 136,-1 1-237,-1-1 0,1 1 0,0-1 1,-1-1-1,0 1 0,1-1 0,-1 0 1,0 0-1,0 0 0,0-1 0,0 0 1,0 0-1,0 0 0,-1 0 1,4-5 236,8-7-1098,-1-1 0,0-1 0,6-12 1098,-8 12-707,1 0 1,0 1 0,4-3 706,-18 19 408,3-2-904,-2 8 5431,0 103-3830,-5 1-1,-5-2 1,-5 4-1105,9-83 37,-1 4 52,0 0 1,-4 3-90,8-28 9,-1-1 1,1 1 0,-2-1-1,1 1 1,-1-1 0,0 0 0,-1-1-1,1 1 1,-1-1 0,-1 1-1,0-1-9,2-3 195,-1 0 0,0-1 0,0 1 0,0-1 0,0 0 0,0 0 0,0-1 0,0 0 0,-1 0-1,1 0 1,0 0 0,-1-1 0,1 0 0,-1 0 0,1 0 0,0-1 0,-1 0 0,0 0-195,5 1 31,0-1 0,0 1 0,0-1 0,1 1 0,-1-1 0,0 1 0,0-1 1,0 0-1,0 1 0,1-1 0,-1 0 0,0 0 0,1 0 0,-1 1 0,1-1 0,-1 0 0,1 0 1,-1 0-1,1 0 0,-1 0 0,1 0 0,0 0 0,0 0 0,0 0 0,-1 0 0,1-1-31,-1-30 66,1 25-47,0-5-13,0 0-1,1 1 0,0-1 1,3-10-6,-3 16 2,1 1 0,1-1 0,-1 1 0,1 0 0,0 0 1,0 0-1,0 0 0,1 1 0,-1-1 0,5-3-2,14-13-170,1 0 0,1 1-1,2 1 1,-1 2 0,12-6 170,7-1-1194,1 1 0,35-11 1194,-42 22-3681,-9 8-1127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0 10965,'0'0'1489,"0"0"-1393,0 0 80,0 0-32,3 205 0,-9-144-16,-14 0-112,-2-3 64,-1-5-80,13-12-1697,7-38-816,3-3-2945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8:19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15 117 2369,'0'0'3599,"0"0"-1187,0 0-422,0 0-168,0 0-186,0 0-652,0-1-977,0 1 0,0 0 0,0 0 0,0 0 0,0-1 0,0 1 0,0 0-1,0 0 1,0 0 0,0 0 0,0-1 0,-1 1 0,1 0 0,0 0 0,0 0 0,0 0 0,0 0 0,0 0 0,-1-1 0,1 1-1,0 0 1,0 0 0,0 0 0,0 0 0,-1 0 0,1 0 0,0 0 0,0 0 0,0 0 0,-1 0 0,1 0 0,0 0-1,0 0 1,0 0 0,-1 0 0,1 0 0,0 0 0,0 0 0,0 0 0,0 0 0,-1 0 0,1 0 0,0 0 0,0 0 0,0 0-1,0 1 1,-1-1 0,1 0 0,0 0 0,0 0 0,0 0 0,0 0 0,0 0 0,-1 1 0,1-1 0,0 0 0,0 0 0,0 0-1,0 0 1,0 1 0,0-1 0,0 0 0,0 0 0,0 0 0,0 1 0,0-1 0,0 0 0,0 0 0,0 0-7,-3 16 45,1 0-1,1 0 1,1 0 0,0 0 0,1 0 0,1 2-45,-1-14 1,-1 0-1,1 0 1,0 0-1,0-1 1,0 1-1,1-1 1,-1 1 0,1-1-1,0 1 1,0-1-1,0 0 1,0 0-1,0 0 1,1 0-1,0 0 1,-1 0 0,1-1-1,0 1 1,0-1-1,1 0 1,-1 0-1,0 0 1,1-1-1,2 2 0,3 0-2,0 0 0,-1-1 0,1 0 0,0 0 0,1-1 0,-1 0 0,0 0 0,0-1 0,8-1 2,-15 0-6,1 0 0,0 1 1,-1-1-1,1 0 0,-1 0 0,1-1 1,-1 1-1,0 0 0,0-1 0,1 1 1,-1-1-1,0 0 0,0 0 0,0 0 1,-1 0-1,1 0 0,0 0 0,-1 0 0,1 0 1,-1-1-1,0 1 0,0-1 0,0 1 1,0-1-1,0 1 0,-1-1 0,1-2 6,2-9 14,0 0-1,-1-1 1,-1 1-1,0-9-13,0 10 25,-1 0-1,-1 1 0,0-1 1,0 0-1,-3-8-24,2 15 9,1 2-1,-2-1 1,1 0 0,0 0-1,-1 0 1,0 1 0,0 0-1,0-1 1,-1 1 0,1 0-1,-1 1 1,0-1 0,0 1-1,-3-3-8,0 2 6,0-1 0,0 1 0,0 1 0,-1-1 0,1 1 0,-1 0 0,0 1-1,1 0 1,-1 0 0,0 1 0,-1 0 0,1 0 0,0 1 0,-4 0-6,12 1-46,-1-1-1,1 0 1,-1 1 0,1-1-1,-1 1 1,1-1-1,-1 1 1,1-1 0,-1 1-1,1-1 1,0 1 0,-1-1-1,1 1 1,0-1 0,0 1-1,-1 0 1,1-1 0,0 1-1,0 0 1,0-1 0,0 1-1,0 0 1,0-1 0,0 1-1,0 0 1,0-1 0,0 1-1,0 0 1,0-1 0,0 1-1,0-1 1,1 1 0,-1 0 46,6 25-1766,-2-20 1432,0 0 0,0 0 0,1 0 0,0-1-1,0 0 1,0 0 0,1 0 0,0 0 0,0-1 0,0 0 334,13 8-2628,0-1 1,11 5 2627,-1-6-3839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21 1409,'0'0'7942,"0"0"-5613,0 0-2049,0 0 112,0 0 558,5-5-323,10-9-510,-15 14-114,0-1 1,0 1-1,0 0 1,0 0-1,1 0 1,-1 0-1,0 0 1,0 0-1,0 0 1,1 0-1,-1 0 1,0 0-1,0 0 1,0 0-1,1 0 1,-1 0-1,0 0 1,0 0-1,0 0 1,1 0 0,-1 0-1,0 0 1,0 0-1,0 0 1,1 0-1,-1 0 1,0 0-1,0 0 1,0 0-1,0 0 1,1 1-1,-1-1 1,0 0-1,0 0 1,0 0-1,0 0 1,0 1-1,1-1 1,-1 0-1,0 0 1,0 0-1,0 0-3,2 41 262,-2-21-220,1 33 80,0-10-66,-1 0 1,-2-1 0,-2 1 0,-2-1 0,-3 4-57,-29 114 48,38-160-85,0 0 1,0 0-1,0 0 1,0 1-1,0-1 1,0 0-1,-1 0 1,1 0-1,0 1 0,0-1 1,0 0-1,0 0 1,0 1-1,0-1 1,1 0-1,-1 0 1,0 0-1,0 1 1,0-1-1,0 0 1,0 0-1,0 0 0,0 1 1,0-1-1,0 0 1,0 0-1,1 0 1,-1 0-1,0 0 1,0 1-1,0-1 1,0 0-1,0 0 1,1 0-1,-1 0 0,0 0 1,0 0-1,0 1 1,1-1-1,-1 0 1,0 0-1,0 0 37,12-4-555,23-18 772,-19 11-329,-6 6 112,1 1 1,-1 0-1,0 0 1,1 1-1,0 1 1,0 0-1,0 0 1,0 1-1,0 0 1,0 1-1,0 0 1,1 1-1,0-1-9,-12 0 10,1 1 0,-1-1 0,1 0 0,-1 0-1,0 1 1,1-1 0,-1 0 0,1 0 0,-1 1 0,0-1-1,1 0 1,-1 1 0,0-1 0,0 0 0,1 1 0,-1-1-1,0 1 1,0-1 0,1 1 0,-1-1 0,0 0 0,0 1-1,0-1 1,0 1 0,0-1 0,0 1 0,0-1 0,0 1-1,0-1 1,0 1 0,0-1 0,0 1-1,0 21 243,0-15-129,0 4-14,0 0 0,-1 0-1,0 0 1,-1 0-1,-1 3-99,2-9 26,-1 0 0,0 0 0,-1 0 0,1 0 0,-1-1 1,1 1-1,-2-1 0,1 1 0,0-1 0,-1 0 0,-3 3-26,-8 7-17,-3 4 204,-2-1 0,-15 11-187,30-24-68,-1 0-1,1-1 0,-1 0 0,0 0 1,0 0-1,0-1 0,-1 1 1,1-2-1,-1 1 0,1-1 1,-1 0-1,-5 0 69,11-1-1913,1 0-1601,0 0-1507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1 2961,'0'0'1734,"0"0"-901,0 0-268,0 0 198,0 0-8,0 0-104,-16 5 3023,16-4-3231,0-1-208,0 0-102,0 0 38,0 0-104,0 0-17,0 0 14,0 0-37,0 0-14,0 2-7,0-1 2,0-1-14,0 0 20,0 0 28,0 0 52,0 0 31,0 0 134,0 0-40,0 0-35,0 0-142,0 0-63,0 0-3,0 0-35,0 0-47,0 14 1002,0-13-880,0 1 61,0-2-31,0 0-11,0 0 23,0 0 33,0 0-83,0 0-32,2 13-160,23 24 162,-18-29 30,0 1-1,-1 1 0,0-1 1,3 8-8,4 19-30,-11-28-108,0 0-1,1-1 1,0 1-1,0-1 1,0 1-1,1-1 1,1 0-1,-1 0 1,1-1-1,0 1 1,0-1-1,2 1 139,-6-6-142,0 0-1,0 0 0,0 0 0,0 0 0,0 0 1,0 0-1,0 1 0,-1-1 0,1 0 1,-1 0-1,1 1 0,-1-1 0,1 0 0,-1 1 1,0-1-1,1 0 0,-1 1 0,0-1 0,0 1 1,0-1-1,0 0 0,0 1 0,0-1 1,-1 1 142,-8 33 470,-2-5-204,2-1 0,0 2 0,2-1 0,2 1 0,0 0 0,1 22-266,3 346 219,2-209 389,-3-170-373,-1 1-1,-1-1 1,0 0 0,-2 0-1,0-1 1,-1 0 0,-6 11-235,-14 41 350,-27 94-318,52-162-1353,-3-3-2048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6915,'0'0'1750,"0"0"-1334,0 0-330,6 26 213,20 85 314,-22-89-243,-1 1-1,-1 0 0,0 0 1,-2 3-370,3 37 499,-1-54-440,-2-8 0,0-1 15,2-21 24,-2 0 0,-1-1 0,-1-6-98,0-53 42,3 73-30,-1 1 0,1 0 0,1-1 0,-1 1 0,1 0-1,1 0 1,-1 0 0,1 0 0,1-2-12,0 4 24,0 0-1,0 0 1,0 0-1,0 1 1,1 0-1,0 0 0,0 0 1,0 0-1,0 1 1,1-1-1,-1 2 1,1-1-1,0 0 1,0 1-1,0 0 1,0 1-1,0-1 1,0 1-1,2 0-23,19-3-467,1 2 1,0 0-1,19 3 467,-22-1-1263,-11 0-1525,-7 0-1633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7940,'0'0'432,"0"0"-304,0 0 144,0 0 352,0 0-95,26 166-385,-26-113 64,-4-1-208,-12-11-929,7-35-1440,5-3-2785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0 5346,'0'0'3178,"0"0"-2082,0 0-471,0 0 202,0 0 24,-10 0-192,-61 0 1179,71 1-1830,-1 0-1,1 0 1,0-1 0,-1 1-1,1 0 1,-1 0 0,1 0-1,0 0 1,0 0 0,0 0-1,-1-1 1,1 1 0,0 0-1,0 0 1,0 0 0,0 0-1,1 0 1,-1 0 0,0 1-8,0 2 22,-1 52-16,0-19-22,1-1 0,2 0 0,1 1-1,7 26 17,-3-31-308,-1-1 0,-1 1 0,-2 1 0,-1 18 308,-3-47 33,1-1 0,-1 0-1,0 0 1,1 0 0,-2 0 0,1 0 0,0 0 0,0 0 0,-1-1 0,0 1 0,0 0 0,1-1-1,-1 1 1,-1-1 0,1 0 0,0 0 0,-2 1-33,1 0 59,1 0 0,-1-1 0,0 1 0,1 0 0,-1 1 0,1-1 0,0 0 0,0 1-1,1-1 1,-1 1 0,1-1 0,-1 1 0,1 0 0,0-1 0,0 4-59,-2 30 2,1 1-1,2 0 1,2-1-1,1 1 1,4 13-2,1 0 10,-3 0 0,-1 0 0,-3 0 0,-3 24-10,0-53 11,-1-1-1,-1 0 1,-1 4-11,0-5 84,1-1 0,1 1 0,1 0 0,1 2-84,1-6 29,-1-9-11,1-1-1,0 0 0,1 0 0,-1 0 1,1 0-1,0 0 0,2 4-17,-2-7 1,0-1-1,1 0 1,-1 1-1,1-1 1,-1 0-1,1 0 1,0 0-1,0 0 1,0 0 0,0-1-1,0 1 1,0 0-1,0-1 1,1 0-1,-1 1 1,0-1-1,1 0 1,-1 0-1,3 0 0,6 2-97,-1 0 0,0-1 0,1 0-1,0-1 1,-1 0 0,3-1 97,20 0-3549,-23 0 1644,3 0-2844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9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8 1969,'0'0'1963,"0"0"-826,0 0-563,0 0 34,0 0 152,0 0-93,7-5 1427,0 2 5787,-6 72-7857,1-38-62,-1-1-1,-2 1 0,-1 0 0,-10 53 0,5-63 42,5-16-9,0 1 1,1-1-1,-1 0 0,1 1 0,0 0 0,0 8 0,-7 141-36,16 109 12,-7-239 29,2-1 1,0 1-1,2-1 0,1 0 0,9 24 0,-8-26 4,-1 0 1,-1 0-1,-1 0 1,2 38-1,-5 94 23,-2-78-24,2 1-25,1-40 26,-1 0 0,-2 0 0,-2 0 0,-12 60 0,-4-50-5,14-39 5,1 0 0,1 0 0,0 1 1,-3 11-1,-16 66-14,-22 119 27,42-188-2,1 0-1,0 35 1,2-14 62,-2-34 12,1 0 1,-1 0-1,0 0 0,-1 0 0,1 0 0,-1 0 0,0-1 0,0 1 0,0-1 1,-4 6-1,-10 20 276,12-24-215,0 5-79,4-8-383,-2 6 731,3-6-5512,6-2 785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28 8916,'0'0'2206,"0"0"-1323,0 0-696,0 0-83,0 0 147,0 0 88,0 0-16,-8-3-113,-7-3 6,0 2-1,1 0 0,-2 0 0,1 2 1,-31-2-1,45 4-217,0-1 0,0 1 1,-1 0-1,1 0 1,0 0-1,0 0 0,0 1 1,0-1-1,-1 0 0,1 0 1,0 1-1,0-1 1,0 0-1,0 1 0,0 0 1,0-1-1,0 1 0,0-1 1,0 1-1,0 0 1,-1 0-1,2 1-20,-1 0 0,0 1 1,1-1-1,0 0 0,-1 0 0,1 0 0,0 0 1,0 0-1,0 0 0,0 3 0,1 7 66,-1 14-64,-1-6-152,1 1 0,1-1 0,0 0 0,2 0 0,6 26 0,-3-25-109,-1 0 0,-1 1-1,-2-1 1,0 1 0,-1 39-1,-1-60 287,-1 1 7,1 1-1,0 0 1,-1-1 0,0 1-1,1-1 1,-1 0 0,0 1-1,0-1 1,0 1 0,-3 2-1,3-2-12,-1-1 0,1 1 0,-1-1-1,1 1 1,0 0 0,0-1 0,1 1-1,-1 0 1,0 0 0,1 5 0,0-6-29,-1 7-51,1-1-1,1 0 0,-1 1 1,1-1-1,1 0 0,0 1 0,3 9 1,-1-7-140,0 0 0,-1 0 1,-1 1-1,0-1 0,2 20 1,-4-25 374,0 1 1,-1-1 0,1 1 0,-1-1 0,0 1-1,-1-1 1,1 1 0,-1-1 0,-1 0 0,1 0 0,-7 10-1,-11 15 81,6-10 312,-18 34 1,28-47-431,1 0 0,0 0 1,0 0-1,1 1 0,0-1 1,0 1-1,1 0 0,0 11 0,1-17-113,-1 0-1,1 0 0,0 0 1,0 0-1,0 0 0,1 0 0,-1 0 1,1 0-1,-1 0 0,1-1 0,0 1 1,0 0-1,0 0 0,0-1 1,1 1-1,-1 0 0,1-1 0,0 1 1,0-1-1,0 0 0,0 0 0,0 0 1,0 0-1,0 0 0,1 0 0,-1 0 1,1-1-1,-1 1 0,1-1 1,3 2-1,7 3-129,0 0 1,1 0-1,-1-1 1,19 4-1,-19-6-1073,0-1 0,0-1 0,13 0 0,2-1-5380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30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5603,'0'0'269,"0"0"-77,0 0 264,16 15 241,3 1-486,-10-10-121,-1 1 0,0 1-1,0-1 1,-1 1 0,0 1 0,0-1 0,-1 1 0,0 0 0,8 20-1,-4-9 89,24 47 496,-31-61-638,1-1 0,0 1 0,0-1 1,0 0-1,0-1 0,1 1 1,0-1-1,0 0 0,6 4 0,8-1 1389,-19-7-1388,0 0-1,0 0 0,0 0 1,0 0-1,0 0 0,0 0 1,0 0-1,0 1 0,0-1 1,0 0-1,0 0 0,0 0 1,-1 0-1,1 0 0,0 0 1,0 0-1,0 0 0,0 0 1,0 0-1,0 0 0,0 0 1,0 0-1,0 1 0,0-1 1,0 0-1,0 0 0,0 0 1,0 0-1,0 0 0,0 0 1,0 0-1,0 0 0,0 0 1,0 0-1,0 1 0,0-1 1,0 0-1,0 0 0,0 0 1,0 0-1,0 0 0,0 0 1,1 0-1,-1 0 0,0 0 1,0 0-1,0 0 1,0 0-1,0 0 0,0 1 1,0-1-1,0 0 0,0 0 1,0 0-1,0 0 0,0 0 1,0 0-1,1 0 0,-9 11 619,6-7-618,1 1 0,-1 0-1,1 0 1,0-1 0,1 1 0,-1 0 0,1 0 0,0 0 0,0 0 0,1 9 0,0 6-11,0-5-24,1 1 0,1-1 0,0 0 0,1 0 0,1 0 0,0-1 0,8 16-1,-6-13 8,0 0 0,-1 1-1,-1 0 1,5 30 0,-7-21 76,-1 0 0,-1 0 1,-5 52-1,2-70 281,-1-1 0,0 1 0,-7 15 1,6-16-224,0 1 1,1-1-1,0 1 1,-2 9-1,-1 12-280,-2 18 1081,5-16-6868,3-31 1995,-2-1-2042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30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3105,'0'0'1118,"0"0"-686,0 0-245,0 0 211,0 0 109,14 10 5743,-2-11-6412,-7 1 112,1 0 0,-1 0 0,1 1 0,-1-1 0,8 3 0,-11-2 57,1 0 1,-1 0 0,0 0-1,0 0 1,0 0-1,0 1 1,0-1-1,0 1 1,0-1 0,0 1-1,-1 0 1,1 0-1,-1 0 1,1 0-1,1 3 1,14 28 251,25 69 1,-34-78-159,1 0 0,1-1 0,1 0 1,1 0-1,1-2 0,24 33 0,-34-51-139,37 36 201,-38-37-240,1 0 0,1 0 1,-1 0-1,0-1 0,0 1 0,0-1 1,1 0-1,-1 0 0,1 0 0,-1 0 1,1 0-1,0-1 0,3 1 0,-6-1-541,-1 0 196,0 0 398,0 0 152,0 0 35,0 0 69,-1 4-166,0 0 0,0 0 0,1 0 0,-1 0 0,1 0 0,0 0 0,0 0 0,2 7-1,-1 9 9,-3 18-68,1 96 79,2-116-64,1 0 1,0-1-1,1 1 0,2-1 0,8 25 1,16 25 27,15 38-60,-40-91 34,1 1 1,-2 0-1,0 0 0,-1 0 1,1 21-1,-3-30 84,0-1 0,0 1 0,0-1 0,-1 0 0,0 1 0,0-1 0,0 0 0,-1 1 0,-3 7 0,3-11-44,0 1 1,0 0 0,0-1 0,0 0-1,-1 1 1,1-1 0,-1 0 0,0 0-1,0-1 1,0 1 0,0-1 0,0 1-1,0-1 1,0 0 0,0 0 0,-6 1-1,-21 4 170,1-2 0,-1-1-1,1-1 1,-36-3 0,-60 5 185,124-4-190,-2 1-396,0-1 1,0 0-1,0 1 1,0-1-1,1 0 1,-1-1-1,0 1 0,-4-1 1,7 0-102,-1 1 1,0-1-1,1 1 0,-1-1 1,0 0-1,1 1 1,-1-1-1,1 0 1,-1 1-1,1-1 1,-1 0-1,1 0 0,0 1 1,-1-1-1,1 0 1,0 0-1,0 0 1,-1 0-1,1 1 0,0-1 1,0 0-1,0 0 1,0 0-1,0 0 1,0 0-1,0 1 0,1-1 1,-1 0-1,1-1 1,1-10-3369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30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92 8948,'0'0'1529,"0"0"-937,0 0-488,0 0-3,5 28 49,18 92 53,-8-5 168,-7-48-209,-5-136-1506,-4 3 1182,0 19 215,4-54 0,-1 95-13,-1 1 1,1-1-1,0 0 1,1 1-1,-1-1 1,1 1-1,0 0 1,0 0-1,1 0 1,-1 0-1,1 1 1,0-1-1,1 1 1,-1 0-1,1 0 1,-1 1-1,1-1 1,7-3-1,0 0 58,0 1 0,0 0 0,1 1-1,0 0 1,0 1 0,26-6 0,-4 9-780,-23 1-2051,-11 0-543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8:19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127 583 1777,'0'0'3217,"0"0"-965,0 0-70,0 0-207,0 0-460,-13-11-611,-46-34-466,30 33-169,29 12-258,-1-1-1,0 1 0,0 0 1,0 0-1,0 0 1,0 0-1,0 0 0,1 0 1,-1 0-1,0 1 1,0-1-1,0 0 1,0 0-1,1 1 0,-1-1 1,0 0-1,0 1 1,0 0-11,0 0 1,0 0 1,0 1-1,0-1 0,0 1 1,0 0-1,0-1 1,1 1-1,-1-1 1,1 1-1,-1 0 1,1 0-1,-1-1 1,1 1-1,0 0 0,0 0 1,0-1-1,0 1 1,0 0-2,1 0-3,-1-1 0,1 0 1,-1 0-1,1 0 1,0 0-1,-1 1 0,1-1 1,0 0-1,0 0 0,-1 0 1,1 0-1,0-1 1,0 1-1,0 0 0,0 0 1,0-1-1,1 1 0,-1 0 1,0-1-1,0 1 0,0-1 1,1 1-1,-1-1 1,0 0-1,0 0 0,1 1 1,-1-1-1,0 0 0,1 0 1,-1 0-1,0 0 1,1-1 2,4 2-58,0-1 1,0 0 0,0 0 0,1-1 0,-1 0 0,5-2 57,-7 2-56,0-1-1,0 0 1,0-1 0,-1 1 0,1 0-1,-1-1 1,0 0 0,1 0 0,-1 0 0,-1 0-1,1-1 1,0 1 0,-1-1 0,0 0-1,1 0 1,0-3 56,5-11-131,-1 0 0,-1 0 1,1-5 130,-5 16-21,16-60 301,-3-1-1,-3-1 1,-3 0 0,-3 0-1,-3-18-279,-16 315 243,3-111-27,6 2-216,2-52-11,1-27-10,1 0 0,6 38 21,-5-70-2,0-1-1,0 1 1,1-1 0,1 1 0,-1-1-1,1 0 1,0 0 0,1 0 0,-1 0 0,1 0-1,1-1 1,-1 0 0,1 0 0,0 0-1,1-1 1,-1 1 0,1-1 0,0-1 0,1 1-1,-1-1 1,1 0 0,-1 0 0,1-1-1,0 0 1,1 0 0,-1-1 0,0 0 0,1 0-1,-1 0 1,8-1 2,-1 1-9,-1-2 0,1 0 0,-1-1-1,0 0 1,1-1 0,8-2 9,-14 2 2,0-1 1,0 0-1,-1 0 0,0-1 1,0 0-1,0 0 0,0-1 1,0 0-1,-1 0 0,0 0 1,4-4-3,9-12 33,0-1 1,-1 0 0,-1-2 0,-1 1-1,2-8-33,-11 17 10,0 0-1,0 0 0,-2-1 0,0 0 1,0 0-1,-2 0 0,0-1 1,0 1-1,-2-1 0,1-5-9,-2 9 2,0 9 17,0 0-1,0 0 1,0 0 0,0-1 0,-1 1 0,1 0-1,-1 0 1,0-2-19,0 4 11,0-1 0,1 1-1,-1 0 1,0 0 0,0 0 0,0 0 0,0 0 0,0 0-1,0 0 1,-1 1 0,1-1 0,0 0 0,0 1-1,-1-1 1,1 0 0,0 1 0,-1 0 0,1-1-1,0 1 1,-1 0 0,0-1-11,-9-1 141,0 0 0,0 1-1,0 0 1,0 1 0,0 0-1,-9 1-140,14 0 41,0 0 0,1 0-1,-1 1 1,1-1-1,0 1 1,-1 0-1,1 1 1,0 0-1,0-1 1,1 1-1,-1 1 1,0-1-1,-3 5-40,1-1 49,1 0 0,0 0 0,0 1 0,1 0 0,0 0 0,1 0 0,-1 1 0,1 0 0,1 0 0,0 0 0,-1 5-49,0 7 84,0-1 0,2 1 0,0-1 0,2 18-84,-1-32 8,1 0 0,0 1 0,1-1-1,0 0 1,0 0 0,0 0-1,1 0 1,-1 0 0,2 0 0,-1 0-1,1-1 1,-1 1 0,1-1 0,1 1-1,-1-1 1,1 0 0,0-1-1,0 1 1,1-1 0,-1 1 0,1-1-1,0 0 1,0-1 0,0 1 0,0-1-1,1 0 1,0-1 0,-1 1 0,3 0-9,15 4-214,0-1-1,0-1 0,0-1 0,1-1 0,-1-1 1,1 0-1,0-2 0,-1-1 0,11-2 216,-30 2-476,1 0 0,-1 0 0,0 0-1,1-1 1,-1 1 0,0-1 0,0 0 0,1-1 476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30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 11685,'0'0'2209,"0"0"-800,0 0-721,0 0-143,0 0-353,-17 145-176,9-83 16,-3-3-32,0 0-368,0-2-721,9-47-1808,-4 2-3458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9:19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74 4514,'0'0'3775,"0"0"-2622,0 0-812,0 0 190,0 0 389,0 0-132,0 11 124,-13 255-65,3-123-723,9-107-107,0-11 6,0 0 0,-1 0 0,-2-1 0,0 1 0,-2-1 0,-1 2-23,6-24 48,-1-9 18,2-258-926,1 245 853,0-4 3,1-1-1,2 1 0,0 0 1,2 0-1,0 1 0,2 0 1,1 0-1,1-1 5,-4 9-8,2 1 1,0 0-1,0 0 1,1 0-1,1 1 1,0 1-1,1 0 1,0 0-1,1 1 0,0 0 1,1 1-1,7-4 8,-10 9-11,0 0-1,0 1 1,0 0 0,1 0-1,-1 1 1,1 1-1,10-2 12,-17 3 0,0 1 0,1-1-1,-1 1 1,0 0 0,1 0 0,-1 0-1,0 0 1,1 1 0,-1 0 0,0-1-1,0 2 1,0-1 0,0 0 0,0 1-1,0 0 1,0 0 0,0 0 0,-1 0-1,1 1 1,-1 0 0,2 0 0,-1 3 8,0 0 1,-1-1-1,0 2 1,1-1-1,-2 0 1,1 1-1,-1-1 0,0 1 1,0-1-1,-1 1 1,0 0-1,0 0-8,0 11 54,0-1 0,-1 1 0,0 0 0,-3 4-54,3-17 10,-1 1-1,-1-1 0,1 0 0,-1 1 0,0-1 0,0 0 0,0 0 0,-1 0 0,1-1 0,-1 1 0,-1-1 0,1 1 0,-2 1-9,-3 1 23,1 1 0,-2-1 0,1-1 0,-1 1 0,0-1 0,-8 4-23,-10 2 89,0 0 0,0-2 0,-1-1-1,-21 4-88,35-9 50,0-1 0,0-1 0,0 0 1,-9-1-51,20-1-310,27 0-4481,42 0-1196,-41 0 3204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9:19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344 249 5795,'0'0'2129,"0"0"-811,0 0-123,-10 21-99,-73 148-263,73-147-828,0 1 1,2 0 0,0 0-1,2 1 1,0 0 0,2 0-1,1 0 1,0 18-6,3-42-66,0 0-1,0 1 1,0-1 0,0 0 0,0 1-1,0-1 1,0 0 0,0 1-1,0-1 1,0 1 0,0-1-1,0 0 1,0 1 0,0-1-1,0 0 1,0 1 0,0-1 0,0 1-1,0-1 1,-1 0 0,1 1-1,0-1 1,0 0 0,0 1-1,-1-1 1,1 0 0,0 0 0,0 1-1,-1-1 1,1 0 0,0 0-1,-1 1 1,1-1 0,0 0-1,-1 0 1,1 0 0,0 0 0,-1 1 66,0-2-245,0 0 0,0 1 0,0-1 0,0 0 0,0 0 0,0 0 0,1 0 0,-1 0 1,0 0-1,0 0 0,1 0 0,-1 0 0,1 0 0,-1 0 0,1 0 0,-1-1 245,-57-146-5898,11 26 6357,41 106 11,-15-33 4006,-1-12-4476,18 45 958,-1 0 0,2 0-1,0 0 1,1-1 0,0-15-958,2 20 472,0 7-223,0 0 1,0-1-1,0 1 1,1 0-1,0-1 1,0 1-1,0-1-249,0 4 52,1-1-1,-1 1 0,1-1 0,-1 1 0,1 0 0,0-1 0,0 1 0,0 0 0,0 0 1,0 0-1,0 1 0,1-1 0,-1 1 0,0-1 0,1 1-51,16-9 150,-1 1 0,2 1 1,-1 1-1,1 0 0,0 2 0,0 0 0,0 1 1,11 0-151,39-1 354,59 2-354,-120 3 21,46 0 101,1 3 0,3 3-122,-42-4-209,-1 0 1,0 2 0,0 0 0,0 1-1,-1 1 1,1 0 0,-1 1 0,10 6 208,-24-13-233,0 1 0,-1-1 0,1 1 0,0-1 0,0 1 0,0 0 0,-1-1-1,1 1 1,0 0 0,0-1 0,-1 1 0,1 0 0,-1 0 0,1 0 0,-1 0 0,1-1 0,-1 1 0,1 0 0,-1 0 0,0 1 233,1 11-8284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9:20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480 455 8116,'-27'4'173,"13"-2"-149,-1-1-6,-1 1-1,1 1 0,0 1 1,0 0-1,1 1 0,-1 0 1,1 1-1,0 1 0,1 0 1,0 1-1,0 0 0,-6 6-17,-7 8 48,1 2-1,1 1 0,0 1 1,2 1-1,2 1 0,-4 6-47,13-14 46,0 0 0,1 1 1,1 0-1,1 1 0,0-1 0,2 1 0,1 1 0,1-1 0,-2 24-46,3-8 67,2 0 0,1 0-1,2 0 1,2 0 0,1 0-1,2 0 1,2-1 0,1 0-1,15 33-66,-7-27 65,1 0 0,3-1 0,2-1-1,1-1 1,2-1 0,2-1-1,5 2-64,-14-18 3,1-1 0,1-1 0,1-1-1,1-1 1,0-1 0,2-1-1,0-1 1,0-1 0,1-2 0,1-1-1,28 8-2,-19-9 16,2-2 0,-1-2 0,1-1 0,0-2 0,0-2 0,0-1 0,0-2 0,0-2 0,0-2 0,-1-1 0,0-2 0,0-1 0,-1-3 0,0 0 0,-1-3 1,-1-1-1,-1-1 0,0-2 0,22-18-16,-17 8 53,-1-2 1,-1-1 0,-2-2-1,-2-1 1,-1-2 0,-2-1-1,-2-2 1,-1-1-54,-4 3 216,-1-1 1,-2-2-1,-2 0 1,-2 0-1,-2-2 1,-2 0-1,-1 0 1,2-34-217,-7 26 279,-3 0 0,-1 0 1,-3 0-1,-4-9-279,2 28 103,-3 1 0,0 0 0,-2 0 0,-2 1 0,0 0 0,-2 1 0,-4-5-103,-5-5 83,-1 1-1,-3 1 1,0 2 0,-3 0 0,-1 1 0,-1 2 0,-2 1 0,-7-4-83,16 17 52,0 1 0,-1 1 1,-1 1-1,-1 1 0,0 1 1,0 1-1,-2 2 1,1 0-1,-1 2 0,-1 1 1,0 2-1,-27-4-52,54 10-16,1 0 0,-1-1 0,1 1 0,-1 0 0,1 0 0,-1 0 1,1 0-1,-1 0 0,1 1 0,-1-1 0,1 0 0,0 1 0,-1-1 0,1 1 0,-1-1 16,2 1-62,-1 1 1,0-1-1,1 0 0,-1 0 0,1 1 0,0-1 0,-1 0 1,1 1-1,0-1 0,0 0 0,0 1 0,0-1 0,0 0 1,0 1-1,0-1 0,0 0 0,1 1 0,-1-1 0,1 0 1,-1 1 61,3 11-734,0 0 0,1-1 0,1 1 0,0-1 0,0 0 0,1-1 0,1 1 0,6 8 734,30 39-6214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9:21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92 10597,'0'0'1104,"0"0"-848,0 0-256,0 0 0,0 0 177,159 38 303,-12-29 96,17-6-272,15-3 192,-2 0-223,-11 0-161,-16-7-16,-19-11-80,-24-4 112,-27-1-16,-28-4-112,-22-4-2417,-30 18-1921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9:21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1 6723,'0'0'368,"0"0"1025,179 109-497,-124-57-31,-10 4 95,-16 4-176,-14 8-47,-15-1-305,0 2-128,-35 0 96,-22 1 161,-12-3-401,-8-4-48,-1-10-80,11-10-32,18-10-144,41-33-2450,8 0-2752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9:23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81 11413,'0'0'1500,"0"0"-1023,2 22-383,7 253 271,-9-263-361,0-1-1,1 1 1,1-1 0,0 0-1,0 1 1,1-1 0,1 0-1,0 1-3,-2-8-2,0-1 0,0 1 0,0 0 0,0-1 0,1 1 0,-1-1 1,1 0-1,0 0 0,0 0 0,0 0 0,0 0 0,1-1 0,-1 0 0,1 1 0,0-1 0,-1 0 0,1-1 0,0 1 0,0-1 0,0 0 0,0 0 0,0 0 0,1 0 2,3 0-3,0-1 1,1 0-1,-1 0 1,0 0-1,0-1 1,0-1-1,0 1 0,0-1 1,0-1-1,0 1 1,-1-1-1,1-1 1,-1 1-1,0-1 0,0-1 1,0 1-1,0-1 1,-1 0-1,1-2 3,17-15 30,-2-2 0,0 0-1,-1-2 1,3-7-30,-5 8 7,128-171-612,-57 70-6009,-82 113 2084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9:23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122 170 7860,'0'0'776,"2"27"134,2 2-593,0-9-106,-2 0 0,-1-1 0,0 1-1,-1 0 1,-1-1 0,-1 1 0,-1-1-1,-1 1-210,-12 40 665,-4 0 0,-13 24-665,-12 36 207,34-93-196,10-61-782,2-1 467,2 0 0,2 1 0,6-26 304,31-103-680,-38 148 658,8-28-147,1 1 0,3 0 0,20-38 169,-29 67 16,0 0 0,1 0 0,0 1-1,1 0 1,1 0 0,0 1 0,0 0-1,1 1 1,0 0 0,1 1 0,0 0-1,0 1 1,11-5-16,-18 11 39,0-1 0,0 1 0,1 1 0,-1-1-1,0 1 1,1 0 0,-1 0 0,1 0 0,-1 1 0,1 0 0,-1 0 0,1 0-1,-1 1 1,1 0 0,2 0-39,-5 0 53,0 1 1,0-1-1,0 1 0,0-1 1,-1 1-1,1 0 0,-1 0 1,1 0-1,-1 0 0,0 0 1,1 0-1,-1 1 0,-1-1 0,1 1 1,0 0-1,0-1 0,-1 1 1,0 0-1,1 0 0,-1 0 1,0 0-1,-1 0 0,1 0 0,0 0 1,-1 0-1,0 0 0,1 2-53,-1 2 83,0 1-1,0 0 1,-1 0 0,0 0-1,0-1 1,0 1-1,-1 0 1,-1-1-1,1 0 1,-1 1 0,0-1-1,-1 0 1,0 0-1,0-1 1,0 1-1,-1-1 1,-3 4-83,-10 9 93,-1 0-1,-1-1 1,0-1 0,-13 8-93,20-15-25,-1 0 1,0-1 0,0 0 0,-1-1 0,0-1 0,0 0 0,-1-1 0,1-1 0,-1 0 0,-1-1 0,1-1 0,-2 0 24,8-4-2481,9-7-2217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9:24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1765 47 1809,'-38'-8'5055,"25"6"-4738,-58-12 476,1 4 1,-1 2 0,-28 3-794,-3 6 1217,-39 7-1217,87-2 365,0 2-1,0 3 0,-27 10-364,-7 6 163,2 5 0,1 3 0,1 4 0,-5 7-163,49-23 100,1 1 0,1 2 0,0 2 0,3 2 1,0 1-1,2 1 0,2 2 0,0 1 0,0 5-100,15-15 96,1 0 1,0 1 0,2 1 0,2 0-1,0 1 1,1 0 0,-3 22-97,2 4 120,3-1 0,2 1 1,2 43-121,4-37 36,2 1 1,4-1 0,2 0-1,3 0 1,2-1 0,3 0-1,2-2 1,4 4-37,0-9 29,2 0 0,2-1 0,2-2 0,2 0 0,3-3 0,1 0 0,3-2 0,26 24-29,-30-38 2,1-2 0,1-1 0,1-1 0,1-2 0,2-2 1,0-2-1,1-1 0,1-2 0,1-2 0,0-1 0,1-3 0,0-1 0,22 1-2,2-3 5,2-2-1,-1-3 1,40-4-5,-66-2 4,0-2 1,0-2-1,0-1 0,-1-2 1,-1-2-1,13-7-4,-8 0 6,-2-1 0,0-3 0,-1-2 0,-2-1 0,0-2 0,-2-2 1,-1-1-1,-2-2 0,-1-2 0,-2-1 0,2-4-6,4-12 27,-3-1 0,-1-1 0,-3-2 0,-2-2 0,-3 0 0,-3-1 0,-2-2 0,0-11-27,0-14 90,-4-1 0,-3 0 0,-5-1 1,-3 0-1,-4 0 0,-7-56-90,1 103 49,-2 1-1,-1-1 0,-2 1 1,-2 0-1,-1 1 0,-2 1 0,-14-26-48,14 36 65,-1 1-1,-2 1 1,0 0-1,-2 1 0,0 0 1,-2 2-1,-1 1 0,0 0 1,-2 2-1,-11-8-64,18 17-180,1 1 0,-2 1-1,1 0 1,-1 1 0,0 1-1,-1 0 1,-17-2 180,31 7-711,-1 1-1,0 1 0,0-1 1,0 1-1,0 0 1,0 0-1,-2 1 712,-38 8-8889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9:25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77 4418,'0'0'2265,"0"0"-590,0 0-330,0 0-262,0 0-699,0 0-277,23-12 75,-5 2-121,1 1 0,1 0 0,0 2 0,0 0 0,0 1 0,1 1 0,-1 1 0,1 1 0,0 1 1,4 1-62,63-1 298,-1 5 0,1 3 0,-1 4 0,45 13-298,-112-18 35,161 40 147,-141-34-129,0 2 0,-1 2 0,3 4-53,-41-19-20,-1 0 0,1 0 0,-1 0 0,1 0 0,0 0 0,-1 1 0,1-1 0,-1 0 0,1 0 0,-1 1 0,1-1 0,-1 0 0,1 1-1,-1-1 1,0 0 0,1 1 0,-1-1 0,1 1 0,-1-1 0,0 1 0,1-1 0,-1 1 0,0-1 0,0 1 0,1-1 0,-1 1 0,0-1 0,0 1 0,0-1 20,0 0 0,0 9-2988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8:20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18 4130,'0'0'128,"0"0"56,0 0 318,0 0 434,0 0 129,0 0 154,11-3 502,-3 2-1612,25-7 2449,-33 8-2537,0 0 0,0 0 1,-1 0-1,1 0 0,0 0 0,0 0 1,0 0-1,0 0 0,0 0 0,0 0 1,0-1-1,0 1 0,0 0 0,0 0 1,0 0-1,0 0 0,0 0 0,0 0 1,0 0-1,0 0 0,0 0 0,0-1 1,0 1-1,0 0 0,0 0 0,0 0 1,0 0-1,0 0 0,1 0 0,-1 0 1,0 0-1,0 0 0,0 0 0,0-1 1,0 1-1,0 0 0,0 0 0,0 0 1,0 0-1,0 0 0,0 0 0,0 0 1,0 0-1,1 0 0,-1 0 0,0 0 1,0 0-1,0 0 0,0 0 0,0 0 1,0 0-1,0 0 0,0 0 0,0 0 1,1 0-1,-1 0 0,0 0 0,0 0 1,0 0-1,0 0 0,0 0 0,0 0 1,0 0-1,0 0 0,0 0-21,-20-1 650,-3 0-391,15 0-126,0 1 0,-1 0-1,1 0 1,0 1 0,-8 2-133,14-3 19,0 1 1,-1 0 0,1-1-1,0 1 1,0 0-1,1 0 1,-1 1-1,0-1 1,0 0-1,0 0 1,1 1 0,-1 0-1,1-1 1,-1 1-1,1 0 1,-1-1-1,1 1 1,0 0 0,0 0-1,0 0 1,0 0-1,0 0 1,1 0-1,-1 1-19,-2 7 14,1 0 0,1 0 1,-1 1-1,1-1 0,1 0 0,0 1 0,1-1 0,0 0 0,0 1 0,1-1 0,2 6-14,5 13 0,2 0 0,1-1 0,4 5 0,-4-5 0,-7-17 8,0 0 0,-1 1 0,-1 0 0,2 7-8,-4-16 6,-1-1 0,1 1 0,-1-1 0,0 1 0,1-1 0,-1 1 0,0-1 0,0 1 0,-1-1 0,1 1 0,0-1 0,-1 1 0,0-1 0,1 1 0,-1-1 0,0 0 0,0 1 0,0-1 0,-1 0 0,1 0 0,-1 0-1,1 0 1,-1 0 0,0 0 0,-1 1-6,-2 0 11,-1 0-1,0 0 0,-1-1 0,1 0 0,0 0 0,-1-1 0,1 0 0,-1 0 1,-6 0-11,-66 0 88,45-2-62,32 1-121,-3 0 137,0 0-1,0 0 1,0-1 0,0 1-1,0-1 1,-1-1-42,5 2-134,0 0 0,0-1 0,0 1 0,0-1 0,0 1 0,1-1 0,-1 1 0,0-1 0,0 0 0,0 1 0,0-1 1,1 0-1,-1 0 0,0 1 0,1-1 0,-1 0 0,1 0 0,-1 0 0,1 0 0,-1 0 0,1 0 0,-1 0 0,1 0 0,0 0 0,0 0 0,0 0 1,0 0-1,-1 0 0,1 0 0,1-1 134,-1-7-5323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9:56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56 216 960,'0'0'2452,"0"0"2364,0 0-3066,0 0-950,0 0 86,0 0 133,0 0-472,0 0-526,0 0-39,-9 20 244,0-3-184,3-8-25,1 1 1,1 0-1,-1 0 1,1 1-1,1-1 1,0 1-1,1 0 1,0 0-1,0 0 0,1 0 1,1 0-1,0 4-17,1 189 262,-1-204-281,3-2-547,4-13-261,6-50 370,1-34 457,-9 53 36,2 0 0,3 1-1,1 0 1,12-29-36,-20 65 37,2 0 1,-1 0 0,1 0-1,0 0 1,1 1 0,0 0-1,1 0 1,-1 1 0,1 0-1,1 0 1,-1 0 0,6-2-38,-3 2 44,1 1 1,0 0-1,0 1 0,0 1 1,1-1-1,0 2 1,-1 0-1,1 0 1,0 1-1,4 0-44,30-3-172,0 2 0,0 2 0,1 2 0,32 6 172,-74-6-481,-1 0 1,1 0 0,-1 1 0,1-1 0,-1 1-1,0 0 1,0 0 0,0 0 0,1 1 480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9:57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1 256,'0'0'304,"0"0"-304,0 0-560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39:59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40 8020,'0'0'1005,"0"0"-772,0 0-183,0 0 52,0 0 370,0 0 259,-2-9 2676,0 8-3339,0 0 1,-1 0 0,1 0 0,-1 0-1,1 1 1,-1-1 0,1 1-1,-1 0 1,1 0 0,-1 0-69,0 0 60,1 0 0,0 0 1,-1-1-1,1 1 0,0 0 0,-1-1 0,1 0 1,0 1-1,0-1 0,0 0 0,-1 0 1,1 0-1,-1-1-60,3 2 7,0-1 0,-1 1 1,1 0-1,0 0 0,0 0 0,0-1 1,0 1-1,-1 0 0,1-1 1,0 1-1,0 0 0,0 0 0,0-1 1,0 1-1,0 0 0,0-1 0,0 1 1,0 0-1,0 0 0,0-1 1,0 1-1,0 0 0,0-1 0,0 1 1,0 0-1,0 0 0,0-1 0,0 1 1,0 0-1,0-1 0,1 1 1,-1 0-1,0-1-7,0 1 7,0 0 0,0 0 0,0 0 0,0 0-1,0 0 1,1 0 0,-1-1 0,0 1 0,0 0 0,0 0 0,0 0 0,0 0 0,0 0 0,0-1 0,0 1 0,0 0 0,0 0 0,0 0 0,0 0 0,0 0-1,0-1 1,0 1 0,0 0 0,0 0 0,-1 0 0,1 0 0,0 0 0,0-1 0,0 1 0,0 0 0,0 0 0,0 0 0,0 0 0,0 0 0,0 0 0,-1 0-1,1 0 1,0-1 0,0 1 0,0 0 0,0 0 0,0 0 0,0 0 0,-1 0 0,1 0 0,0 0 0,0 0 0,0 0 0,0 0 0,0 0 0,-1 0 0,1 0-1,0 0 1,0 0 0,0 0 0,0 0 0,0 0 0,-1 0 0,1 0 0,0 0 0,0 0 0,0 0 0,0 0 0,0 0 0,0 0 0,-1 1 0,1-1 0,0 0-1,0 0 1,0 0-7,-2 0-7,0 0-1,0 1 0,0-1 1,0 1-1,0 0 1,1-1-1,-1 1 0,0 0 1,0 0-1,1 0 0,-1 0 1,0 0-1,1 0 0,-1 1 1,1-1-1,-1 1 8,-22 27-31,18-21 51,-20 25 50,1 2 1,3 1-1,-6 12-70,22-37-3,1 1 1,0-1-1,0 1 0,1 0 0,1 0 0,0 0 0,0 0 0,2 1 0,-1-1 0,2 1 0,-1-1 0,2 1 0,0 7 3,0-18-6,0 1 0,0-1 0,0 0-1,0 1 1,1-1 0,-1 0-1,1 0 1,-1 0 0,1 0 0,0 0-1,-1-1 1,1 1 0,0 0 0,0-1-1,0 1 1,1-1 0,-1 0-1,0 0 1,0 0 0,1 0 0,-1 0-1,1 0 1,-1 0 0,0-1-1,1 0 1,-1 1 0,1-1 0,0 0-1,-1 0 7,7 1-39,0-1-1,0 0 1,-1 0-1,1-1 0,0 0 1,0-1-1,-1 0 1,5-1 39,-1-2-63,0-1 0,0 0 1,-1-1-1,1 0 0,-1-1 1,-1 0-1,7-6 63,21-22-725,11-14 725,-16 15-427,9-8-125,-1 0-971,37-30 1523,-74 69-43,-3 3 32,1 0 1,-1 0-1,0-1 0,1 1 1,-1 0-1,0 1 0,1-1 1,-1 0-1,1 0 0,-1 1 1,1-1-1,0 0 0,-1 1 1,1 0-1,0-1 0,1 1 11,-2 6-237,-1-4 194,1 49 210,-2 0 0,-3 1-1,-2-2 1,-10 45-167,-57 144 1180,-35 59-1180,98-272 21,2-3-11,-15 40 46,-2-1 0,-3-1 1,-27 42-57,45-91 179,9-12-165,1 1 0,0-1 1,0 0-1,0 0 0,0 0 1,0 0-1,0 0 0,-1 0 0,1 0 1,0 0-1,0 0 0,0 0 0,0 0 1,0 0-1,0 0 0,-1 0 0,1 0 1,0 0-1,0 0 0,0 0 0,0 0 1,0 0-1,-1 0 0,1 0 0,0 0 1,0 0-1,0 0 0,0 0 1,0 0-1,0-1 0,-1 1 0,1 0 1,0 0-1,0 0 0,0 0 0,0 0 1,0 0-1,0 0 0,0-1 0,0 1 1,0 0-1,0 0 0,-1 0 0,1 0 1,0 0-1,0 0-14,-1-27 1096,1 17-1224,0-21 400,-1 0-208,1-1 1,1 1-1,2-1 1,2 1-1,0 0 1,7-16-65,-1 18-1,1 0 0,2 0 0,1 1 0,1 1 0,1 1 0,2 0 0,0 1 0,2 2 0,10-10 1,-2 5-15,2 0 0,0 2 0,2 2 0,0 1 0,2 1 0,26-11 15,-54 29-266,0 1 0,1 0-1,-1 0 1,1 1 0,-1 0-1,9-1 267,23 2-7078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01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1016 176,'0'0'2433,"0"0"4984,-1-19-5088,-1-80-1881,2 98-448,0 1 0,0 0 0,0 0-1,0 0 1,0 0 0,0 0 0,0 0 0,0-1-1,0 1 1,0 0 0,0 0 0,0 0 0,0 0-1,0 0 1,1-1 0,-1 1 0,0 0 0,0 0-1,0 0 1,0 0 0,0 0 0,0 0 0,0 0-1,0-1 1,0 1 0,1 0 0,-1 0 0,0 0-1,0 0 1,0 0 0,0 0 0,0 0 0,0 0-1,1 0 1,-1 0 0,0 0 0,0 0 0,0 0-1,0 0 1,0 0 0,1 0 0,-1 0 0,0 0-1,0 0 1,0 0 0,0 0 0,0 0 0,1 0-1,-1 0 1,0 0 0,0 0 0,0 0 0,0 0-1,0 0 1,0 0 0,0 1 0,1-1 0,-1 0-1,0 0 1,0 0 0,0 0 0,8 7 12,0 6 44,-1 0-1,-1 0 1,0 1-1,0 0 0,-1 0 1,-1 0-1,-1 1 1,0-1-1,0 4-55,4 41 344,0 42-344,-5 76 130,1 25-105,-4-197-24,2-1 0,-1 1-1,1-1 1,-1 1 0,1-1 0,0 0-1,1 1 1,-1-1 0,1 0 0,0 0-1,0 0 1,0 0 0,2 2-1,-2-4-3,1 0 0,-1 0-1,1 0 1,0 0 0,0 0 0,0 0-1,0-1 1,0 0 0,0 1 0,0-1 0,0 0-1,1-1 1,-1 1 0,0-1 0,1 1-1,-1-1 1,0 0 0,2 0 3,3 0-5,0 0 0,0-1-1,0 0 1,0 0 0,0 0 0,0-1-1,0 0 1,-1-1 0,7-3 5,6-4 4,-1 0 0,-1-2 0,10-7-4,73-58 169,37-39-169,89-95 110,-147 135-106,181-174 52,41-36-85,18 1-262,-129 121-1443,-20 30-4442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09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13 370 9252,'0'19'547,"-12"334"-277,13-347-369,2-7-49,3-15-22,3-61 308,-4 0 0,-3-62-138,-4 72 414,4 0 0,3 0 0,3 0 0,5-16-414,-11 76 30,-1 1-1,1-1 1,1 1 0,-1 0-1,1-1 1,0 1 0,0 1-1,2-3-29,-3 6 7,0 0 0,0-1-1,0 1 1,0 0-1,1 0 1,-1 1 0,0-1-1,1 0 1,-1 1-1,1 0 1,0-1 0,-1 1-1,1 0 1,0 0-1,0 1 1,0-1 0,0 0-1,0 1 1,0 0-7,3-1-2,0 1 0,0-1-1,0 1 1,0 1 0,0-1 0,0 1 0,0 0 0,0 1 0,0-1-1,0 1 1,-1 0 0,1 1 0,-1-1 0,0 1 0,1 0 0,-1 1 0,-1-1-1,1 1 1,0 0 0,-1 0 0,0 0 0,0 1 0,0-1 0,0 1-1,2 4 3,-1-1-37,0 1 0,0 0 1,0 0-1,-1 0 0,0 1 0,-1-1 0,0 1 0,-1 0 0,1 5 37,-1 4-125,0 0 1,-1 0 0,-1 1 0,-2 9 124,1-23-21,0 1 1,0-1 0,-1 1 0,0-1-1,0 0 1,0 0 0,-1 0-1,0 0 1,0 0 0,-1 0-1,1-1 1,-4 4 20,-7 7 41,0-1 1,-1 0-1,-6 3-41,5-4 66,15-13-61,0 0-1,0 0 0,1-1 1,-1 1-1,0 0 1,1 0-1,-1 0 0,0 0 1,1 0-1,-1-1 0,1 1 1,0 0-1,-1 0 1,1 0-1,0 1 0,-1-1 1,1 0-1,0 0 0,0 0 1,0 0-1,0 0 1,0 0-1,0 0 0,0 0 1,1 0-1,-1 0 0,0 0 1,1 0-1,-1 0 1,0 0-1,1 0 0,-1 0 1,1 1-5,2 2 17,0 0 0,0 0 0,0-1 0,1 1 0,-1-1 0,3 2-17,-3-3 1,19 18 4,-5-5 18,1 1 0,5 8-23,-18-18 6,-1-1 1,1 1-1,-1 0 1,-1 0-1,1 0 1,-1 1-1,0-1 0,-1 1 1,0-1-1,1 4-6,-1-3 9,-1-1 0,0 2 0,0-1-1,-1 0 1,0 0 0,0 0 0,-1 0-1,1 0 1,-2 0 0,1 0 0,-1 0 0,0 0-1,-2 4-8,0-3 8,0 0 0,-1-1 1,0 0-1,0 0 0,0 0 0,-1 0 0,0-1 0,0 0 0,-1 0 0,-6 4-8,-10 6 155,1 0-1,-2-1 1,0-2 0,-1 0 0,0-2-1,0-1 1,-2 0 0,-8 0-155,34-10-12,1 0 0,0 1 0,-1-1 0,1 0 1,-1 0-1,1 0 0,-1 0 0,1 0 0,-1 0 0,1 0 0,-1 0 0,1 0 1,0 0-1,-1 0 0,1 0 0,-1 0 0,1 0 0,-1 0 0,1 0 1,-1-1-1,1 1 0,-1 0 0,1 0 0,0 0 0,-1-1 0,1 1 0,0 0 1,-1-1-1,1 1 12,-1-1-103,1 0 0,0 0 0,-1 0 1,1 0-1,0 0 0,0 0 0,0 0 1,0 0-1,0 0 0,0 0 0,0 0 1,0 0-1,1 0 0,-1 0 0,0 0 1,0 0-1,1 0 0,-1 0 0,1 1 1,-1-1-1,1-1 103,16-20-2228,11-7-2102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10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0 1105,'0'0'8225,"0"0"-5053,0 0-1990,0 0-467,-27 7-150,-6 2-306,0 1 0,-16 8-259,44-15 16,-1 0 0,1 0 1,0 1-1,-1-1 0,2 1 1,-1 1-1,0-1 0,1 0 1,0 1-1,0 0 0,0 0 1,0 0-1,1 1 0,0-1 0,0 1 1,1 0-1,0 0 0,-1 0 1,2 0-1,-1 2-16,-1 1 18,-3 12-10,1 0-1,2 1 1,0-1-1,1 1 1,1 0 0,1-1-1,1 6-7,0-22-2,-1 0 0,0 0 0,1-1 0,0 1 0,0 0 0,0-1 0,1 1 0,0-1 0,0 1 0,0-1 0,0 0 1,1 0-1,-1 0 0,1 0 0,0 0 0,3 2 2,-1-1-8,1 0 0,0 0 0,1-1 0,-1 0 0,1 0 0,0 0 0,0-1 0,0 0 0,7 2 8,11 1-25,0 0 1,0-2-1,0-1 0,0-1 0,24-2 25,132 0 19,-181 0-18,0 0-1,0 0 0,0 0 1,1 0-1,-1 0 0,0 0 1,0 0-1,0 0 0,0 1 1,0-1-1,0 0 0,1 0 1,-1 0-1,0 0 0,0 0 1,0 0-1,0 0 0,0 0 1,0 0-1,1 0 0,-1 0 1,0 0-1,0 1 0,0-1 1,0 0-1,0 0 0,0 0 1,0 0-1,0 0 0,0 0 1,0 1-1,0-1 0,0 0 1,0 0-1,0 0 0,0 0 1,0 0-1,0 1 0,0-1 1,0 0-1,0 0 0,0 0 1,0 0-1,0 0 0,0 0 1,0 1-1,0-1 0,0 0 0,0 4 16,0 0 0,-1 0 0,1 0 0,-1-1 0,0 1-1,0 0 1,0 0 0,-1-1 0,1 1 0,-1-1 0,0 1 0,-1 0-16,-31 47 84,15-25-63,7-4-78,-13 16-1048,9-26-2282,-5-9-3418,12-5 2752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10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74 8164,'0'0'3809,"0"0"-2368,0 0-657,0 0-175,142-74-145,-72 74-160,-1 0-112,-4 0-80,-13 0-16,-7 2-64,-10 10-16,-13-6-16,-22-4-5442,0 1-4131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1226 205 6851,'-24'-9'1918,"9"4"-1665,-12-6 51,-2 2 0,1 1 1,-1 1-1,-1 1 0,-21 0-304,-8 2 704,-1 4-1,-37 4-703,73-2 104,1 2 1,0 0-1,0 1 0,1 2 1,-1 0-1,2 2 0,-1 0 1,-5 4-105,-9 9 59,2 1 0,0 1 0,2 2 1,0 2-1,2 0 0,1 2 1,2 1-1,-20 30-59,12-10 68,1 1 0,3 2 0,2 1-1,3 2 1,-10 35-68,18-39 123,2 1-1,3 1 1,2 1-1,3-1 1,2 2-1,3-1 0,2 0 1,2 1-1,6 26-122,-1-37 36,1-1 0,3 1 0,2-2 0,1 1 0,3-2 0,1 0-1,3-1 1,1 0 0,1-2 0,3-1 0,20 24-36,-28-41 2,2-1 0,1 0 0,1-1-1,0-1 1,1-2 0,2 0 0,-1-1 0,2-1 0,0-1 0,0-2 0,2 0 0,-1-2-1,1-1 1,1-1 0,-1-1 0,1-2 0,8 0-2,20 2 9,0-2 1,0-3-1,1-3 0,-1-2 1,0-2-1,0-3 0,0-2 1,-1-3-1,-1-2 0,8-5-9,-3-5 11,0-1 0,-2-3 0,-2-3 0,-1-2 0,-1-2-1,-2-3 1,-1-2 0,-3-1 0,-1-3 0,17-25-11,-29 29 9,-1-2 0,-2-1 0,-2-1 1,-3-2-1,-1-1 0,-2-1 0,-3 0 0,-1-2 1,-3 0-1,-2-1 0,-3-1 0,3-35-9,-6 20 25,-4-1 0,-3 1 0,-2-1 0,-4 0 0,-2 1 0,-6-13-25,5 46 34,-2-1 0,-1 1 1,-2 1-1,-1 0 0,-13-20-34,14 29 67,-2 2-1,-1-1 1,-1 2-1,-1 0 1,-1 2 0,-1 0-1,-17-14-66,13 14 67,-1 2 1,-1 0-1,0 2 0,-1 1 0,-1 1 0,0 1 1,-1 1-1,-1 2 0,1 1 0,-7 0-67,10 7-122,26 2 97,0 0 1,0 0 0,0 0 0,0 0-1,-1 0 1,1 0 0,0 0 0,0 0-1,0 0 1,0 0 0,0 0 0,-1 0-1,1 0 1,0 0 0,0 0 0,0 0 0,0 0-1,0 0 1,-1 0 0,1 0 0,0 0-1,0 0 1,0 0 0,0 0 0,0 1-1,0-1 1,-1 0 0,1 0 0,0 0-1,0 0 1,0 0 0,0 0 0,0 1-1,0-1 1,0 0 0,0 0 0,0 0-1,0 0 1,0 0 0,0 1 0,0-1-1,0 0 1,0 0 0,0 0 0,0 0-1,0 0 1,0 1 0,0-1 0,0 0-1,0 0 1,0 0 0,0 0 0,0 0-1,0 1 1,0-1 0,0 0 0,0 0 24,0 3-667,0 0 1,0-1 0,1 1-1,-1 0 1,1 0 0,0-1 0,-1 1-1,2 2 667,23 30-7694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12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56 1153,'-22'0'5338,"-77"0"-3354,37 0 1955,735-8-3358,-5 1-407,-634 7-239,91 0-759,111-15 824,-161 1-4530,-75 14 4377,1 0 0,-1 0-1,1 0 1,0 0 0,-1 0-1,1 0 1,-1 0 0,1 0 0,-1 0-1,1-1 1,-1 1 0,1 0-1,-1 0 1,1-1 0,-1 1 0,1 0-1,-1-1 1,1 1 0,-1 0-1,0-1 1,1 1 0,-1-1 0,0 1-1,1-1 1,-1 1 0,0-1-1,1 1 1,-1-1 0,0 1 0,0-1-1,0 1 1,1-1 0,-1 1-1,0-1 1,0 0 153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13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23 416,'0'0'2516,"0"0"3706,0 0-3867,0 0-1941,-2-5-414,1-8 0,5 9 9,-2 4-5,0 1-1,0-1 1,0 1 0,-1 0-1,1-1 1,0 1 0,0 0-1,-1 0 1,1 0 0,-1 1-1,2 0-3,12 10 57,0 1 0,11 13-57,-14-13 36,-1 1 1,-1 0 0,0 1 0,-1 0-1,0 0 1,-1 1 0,-1 0 0,-1 0 0,0 1-1,-1 0 1,-1 0 0,0 0 0,-1 0 0,-1 1-1,-1-1 1,-1 1 0,0 0 0,-1-1 0,-2 9-37,1-17 14,-1 0 0,1 0 1,-2 0-1,1 0 0,-1-1 1,0 0-1,-1 0 1,0 0-1,0 0 0,-1-1 1,0 0-1,-4 4-14,-13 18 36,21-26-258,-10 16 641,10-4-3604,2-15-705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8:22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10469,'0'0'1745,"0"0"-1089,0 0-96,0 0-32,0 0 113,0 0-417,0 0-224,2-23-448,-2 39-5779,0 7 1248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13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12005,'0'0'1201,"0"22"-1110,0-19-81,-1 100 756,-10 69-766,-1-62-376,4 0 0,5 2 376,3-110-1297,0-21 568,-1 1 0,0 0 0,-2-1 0,0 1-1,-2-5 730,0 2 1416,1 0-1,2 0 0,-1-19-1415,3 39 6,1 0-1,-1 0 1,1 0-1,0 0 0,-1 0 1,1 0-1,0 1 0,0-1 1,0 0-1,-1 0 1,1 0-1,0 1 0,0-1 1,0 1-1,0-1 0,0 1 1,0-1-1,0 1 1,1-1-1,-1 1 0,0 0 1,0-1-1,0 1 0,0 0 1,0 0-1,1 0 1,0 0-6,4-1 33,34-6 85,1 1 0,-1 3 0,1 1 1,39 4-119,42-3-326,-114 1-47,0 0 0,-1-1 1,1-1-1,0 1 0,-1-1 0,1 0 0,-1-1 1,1 0-1,-1 0 0,0 0 0,0-1 1,-1 0-1,1-1 0,2-2 373,-4 3-139,-1-1 0,0 1 0,0-1-1,0 0 1,-1-1 0,1 1 0,-1-1 0,0 1-1,-1-1 1,1 0 0,-1 0 0,-1 0 0,1 0 0,-1-1-1,0 1 1,0 0 0,0-5 139,-1-20 1474,0 21 2375,0 9-2310,0 13-688,-2 83-104,-13 73-747,9-104 141,2 26-141,4-24-2329,0-51-1747,5-12-908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14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0 10965,'0'0'2369,"0"0"-1806,0 0-475,-1 22 128,1-15-186,-4 57 431,-6 35-461,-2 11-47,5 0 1,6 46 46,1-155-179,0-5-61,2-14 205,0 1 0,2-1 1,0 0-1,1 1 0,1 0 1,2-4 34,11-35 72,-10 21-54,1-2 5,1 1-1,8-13-22,-15 39 1,0 0 0,1 0-1,1 1 1,0 0 0,0 0 0,1 0 0,0 1 0,0 0 0,1 0 0,5-3-1,-9 8-2,0 0 0,1 1 1,0-1-1,-1 1 1,1 0-1,0 0 0,0 1 1,0-1-1,0 1 0,0 0 1,1 0 1,58 0 1,-52 1 5,-6 1 2,1 0 0,-1 0 0,0 1-1,1 0 1,-1 0 0,0 0 0,0 1 0,0 0-1,0 0 1,-1 0 0,1 1 0,-1 0 0,0 0 0,0 0-1,0 0 1,0 1 0,-1 0 0,0 0 0,0 0-1,0 1 1,-1-1 0,0 1 0,0 0 0,0 0 0,-1 0-1,0 0 1,0 1 0,0-1 0,-1 0 0,0 1-1,0-1 1,-1 1 0,0-1 0,0 1 0,0-1 0,-1 1-1,0-1 1,0 1 0,-1-1 0,1 1 0,-1-1-1,-1 0 1,0 1-8,-3 4 32,-1-1 1,-1 1-1,0-1 0,0-1 0,-1 1 0,0-2 0,-1 1-32,-75 59 106,79-63-98,-47 32 96,-5 2-104,38-27 12,0-1 0,-1-1 0,0 0 0,-18 4-12,-17-3-186,52-10-119,0-1-1,0 1 1,0-1 0,0 0 0,0 0 0,0-1 0,0 1 0,1-1-1,-1 0 1,0 0 0,-3-1 305,6 1-265,1 1 0,-1-1-1,1 0 1,-1 1 0,0-1-1,1 0 1,0 1 0,-1-1-1,1 0 1,-1 0 0,1 0-1,0 1 1,-1-1 0,1 0-1,0 0 1,0 0 0,0 0-1,0 0 1,0 1 0,0-2 265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14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862 281 240,'-30'-6'755,"-127"-17"2136,122 19-2014,-2 2 1,1 2-1,0 1 0,-20 5-877,33-2 95,0 2 0,0 1-1,1 1 1,0 0 0,1 2 0,-1 1-1,2 0 1,0 1 0,0 2-1,1 0 1,-5 6-95,4-2 156,0 1 0,1 0 0,1 2 0,1 0 1,1 1-1,1 1 0,0 0 0,2 1 0,-6 17-156,9-16 149,2 0 1,2 0-1,0 1 0,1-1 1,1 1-1,1 10-149,2 1 192,1 0 0,1 0 0,3 0 1,2 9-193,2-10 111,1 0-1,1-1 1,3 0 0,0-1 0,15 24-111,12 16 334,49 69-334,-52-88 27,4-2 0,1-1 0,2-3 1,3-1-1,25 18-27,-47-46 5,0 0 1,2-1-1,0-2 1,1 0 0,1-2-1,0-2 1,1 0-1,1-2 1,0-1 0,0-2-1,0-1 1,9 0-6,-11-3-1,0-2 0,0-1 0,0-1 0,0-2 1,0 0-1,-1-2 0,1-2 0,-1 0 0,0-2 1,0-1-1,-1-1 0,-1-1 0,16-10 1,12-12-39,-2-3 0,-2-1 1,-1-3-1,-2-2 0,-2-2 0,-2-2 0,-2-2 0,-2-2 1,1-5 38,-17 22 213,-2-1 0,-1-1 1,-2-1-1,-2-1 1,-1 0-1,-1-1 1,-3 0-1,-1-1 0,-1 0 1,2-37-214,-7 19 380,-2 0 1,-2 0-1,-5-31-380,1 57 102,-1 0 1,-1 1-1,-2-1 0,-1 2 0,-1-1 1,-2 1-1,-4-6-102,-5-4 139,-1 1 0,-3 1 1,-1 1-1,-1 2 0,-2 0 0,-1 2 1,-2 1-1,-1 2 0,-1 1 0,-2 2 1,0 1-1,-2 2 0,0 1 0,-2 2 1,-15-4-140,49 22-2,1 0-8,0 0 1,1 0 0,-1 1 0,0-1 0,0 1 0,0 1 0,-1-1 0,1 1 9,5 0-17,0 0 0,-1 0 0,1 0 0,0 0 0,0 0 0,0 0 0,0 0 0,-1 0 0,1 0 0,0 0 0,0 0 0,0 1 0,0-1 0,0 0 0,-1 0 1,1 0-1,0 0 0,0 0 0,0 1 0,0-1 0,0 0 0,0 0 0,0 0 0,0 0 0,-1 0 0,1 1 0,0-1 0,0 0 0,0 0 0,0 0 0,0 1 0,0-1 0,0 0 0,0 0 0,0 0 0,0 0 0,0 1 0,0-1 0,0 0 0,0 0 0,0 0 0,1 0 0,-1 1 0,0-1 0,0 0 0,0 0 1,0 0-1,0 0 0,0 1 0,0-1 17,0 10-1175,1 0 1,0 0 0,0 1-1,1-1 1,0 0 0,1 0 1174,12 33-6843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16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0 816,'0'0'4864,"-29"0"-3487,-138 0 1381,167 0-2157,98 1 1554,30 6-1834,0 7-1,18 8-320,16 1 314,199 17 545,359-8-859,-697-32-102,19 0-439,1 1 0,33 7 541,-74-8-3415,-6 0-296,-19 0-859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17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1345,'0'0'7526,"0"0"-4984,0 0-2208,29-4-252,-10 1-58,-5 0-1,1 1 0,0 0 0,0 1 0,-1 1 1,1 0-1,0 1 0,0 1 0,0 0 0,-1 1 1,1 1-1,-1 0 0,11 5-23,20 11 77,-1 3 1,0 1-1,-2 3 0,-1 1 1,16 16-78,-50-38 5,0 1 1,-1-1-1,0 1 1,0 0-1,-1 0 0,0 1 1,0-1-1,-1 1 1,0 1-1,0-1 1,0 0-1,-2 1 1,3 8-6,-4-11 18,0 1 0,0 0 0,0 0 0,-1-1 0,-1 1 0,1 0 0,-1-1 0,0 1 0,0 0 0,-1-1 0,0 1 0,0-1 0,0 0 0,-1 1 0,0-1 0,-1-1 0,1 1 0,-1 0 0,-1 0-18,-8 10 54,-1 0 0,-1-2-1,-1 0 1,0 0 0,-1-1-1,-13 7-53,-16 7 85,0-2-1,-7 1-84,44-22-5,7-4-12,1 1-1,-1 0 1,1-1-1,-1 1 1,1 0-1,-1 0 1,1 0-1,-1 0 1,1 0-1,0 0 1,0 1-1,-1-1 1,1 1 17,0-1-1854,4-1-2810,14 0-1608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19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45 336,'0'0'1676,"0"0"1939,0 0-1681,0 0-1182,0 0-237,0 0 61,0-3-55,0 0-48,0-20-735,0 22 546,-1 0 0,1 1-1,0-1 1,0 0 0,0 1 0,0-1 0,0 0 0,1 0-1,-1 1 1,0-1 0,0 0 0,0 1 0,1-1-1,-1 0 1,0 1 0,0-1 0,1 1 0,-1-1-1,1 0 1,-1 1 0,1-1 0,-1 1 0,1-1-284,-1 1 18,0 0 9,0 0-3,0 0 13,0 0-21,0 0-18,0 0 26,0 0 5,0 0-10,0 0-3,0 0-6,0 0-23,0 0-6,0 0 38,0 0-6,0 0-23,0 0-12,0 0-18,0 26-123,1 15 178,-2 1 1,-2-1-1,-1 0 1,-5 16-16,-49 268-438,57-320 393,-8 39-5325,9-41 613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20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1 365 5539,'0'0'2545,"0"0"-881,0 0-415,0 0-817,0 0-336,0 0 1009,0 0-721,156-83-224,-103 83 64,-4-2-160,1 2-64,-3-2 0,-7 0 0,-5-5-3826,-33 5-1744,-2-3 1808</inkml:trace>
  <inkml:trace contextRef="#ctx0" brushRef="#br0" timeOffset="1">520 0 9012,'0'0'2657,"0"0"-2481,0 0-112,0 0 433,-57 173-385,40-108-96,2 2 16,7-5 16,4 1-48,1-12-753,3-42-3440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20.6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52 5539,'0'0'1205,"0"0"-503,0 28-176,1-5-408,-1 12 98,-1 0-1,-1 0 1,-2 0 0,-5 15-216,0-6 220,-50 256 275,59-311-565,4-76-324,4 42 399,1 1 0,2 1 0,2 0 0,2 0 0,2 1 0,2 1 0,1 1 0,17-23-5,-27 48 86,0 0-1,2 1 1,0 1-1,0 0 1,6-4-86,-12 12 84,0 0 0,0 1 1,1 0-1,-1 0 0,1 0 0,0 1 1,0 0-1,0 0 0,1 1 1,-1 0-1,1 0 0,-1 1 1,7-1-85,-1 1 119,0 0-9,0 0 0,0 1 0,0 0 0,3 1-110,-14-1 14,0 1-1,0-1 1,0 0 0,0 0 0,-1 1 0,1-1 0,0 1 0,0 0-1,0 0 1,0-1 0,-1 1 0,1 0 0,0 1 0,-1-1 0,1 0-1,0 0 1,-1 1 0,0-1 0,1 1 0,-1-1 0,0 1 0,0-1-1,0 1 1,0 0 0,0 0 0,0-1 0,0 1 0,0 2-14,0 1 33,-1 1 0,0 0 0,0 0 0,0 0 0,-1 0 0,1-1 0,-1 1 0,-1 0 0,1-1 0,-1 1 0,0-1 0,0 1 0,-1-1 0,1 0 0,-1 0 0,0 0 0,-1 0 0,1 0 0,-1-1 0,0 0 0,0 0 0,-1 0 0,1 0 0,-3 1-33,-3 3 14,0-1 0,-1-1 0,1 0 0,-1 0 0,-1-1 0,1 0 0,-1-1 1,1 0-1,-1-1 0,0-1 0,-6 1-14,14-2-222,-11-1-188,15 0 221,-1 0-1,1 0 0,0-1 0,0 1 0,-1 0 0,1 0 0,0 0 0,0 0 0,-1 0 0,1-1 1,0 1-1,0 0 0,0 0 0,-1 0 0,1-1 0,0 1 0,0 0 0,0 0 0,0-1 1,0 1-1,-1 0 0,1 0 0,0-1 0,0 1 0,0 0 0,0-1 0,0 1 0,0 0 0,0 0 1,0-1 189,0-15-5342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21.0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1286 223 496,'-40'-6'966,"31"4"-920,-99-15 2520,-1 5 0,-18 3-2566,12 7 3418,-44 8-3418,121-3 199,0 2-1,0 2 1,0 1 0,1 2 0,0 2-1,-3 3-198,15-5 209,0 2-1,1 1 0,1 0 1,0 2-1,1 1 0,1 0 1,-7 9-209,13-11 63,1 1 0,0 1 0,2 0 1,-1 0-1,2 2 0,1-1 1,0 2-1,1-1 0,-7 20-63,7-9 55,1 2-1,1-1 1,2 1 0,1 0-1,0 16-54,3 7 98,2 1 1,7 41-99,1-41 16,2-1 1,3 0 0,2 0-1,3-2 1,2 0 0,2-1-1,2-1 1,3 0-17,-10-20 6,0-1-1,3 0 1,0-2 0,2 0-1,6 5-5,-14-18 5,0-1-1,0 0 1,1-2 0,0 1-1,1-2 1,1 0-1,0-1 1,0-1-1,17 5-4,-10-6 4,1-1 0,0-1-1,0-1 1,0-2 0,0-1-1,0 0 1,0-2 0,1-1-1,-1-2 1,0 0 0,-1-2-1,1 0 1,15-7-4,4-5 18,-1-1-1,-1-2 1,-1-2-1,-1-2 1,0-1 0,-3-2-1,1-3-17,2-3 100,-2-3 0,-1-1 1,-2-2-1,-1-1 0,-3-2 0,-1-1 0,-2-1 0,-2-2 0,-3-1 0,-1 0 1,-3-2-1,-1-1 0,-3 0 0,-3-1 0,-1 0 0,-3-1 0,1-36-100,-6 25 313,-4 1 0,-4-35-313,1 71 58,-1 0 1,0 1 0,-3 0 0,0 0 0,-1 0 0,-2 1 0,-2-3-59,3 7 74,-2 1-1,0-1 1,-1 2-1,-1 0 1,-1 1-1,0 0 1,-1 1-1,-2 0 1,-12-9-74,4 11 107,24 15-191,1 0-1,-1 0 0,1 0 1,-1 0-1,1 0 0,-1 0 0,1 0 1,-1 1-1,1-1 0,-1 0 1,1 0-1,-1 0 0,1 0 0,0 1 1,-1-1-1,1 0 0,-1 0 1,1 1-1,-1-1 0,1 0 0,0 1 1,-1-1-1,1 1 0,0-1 1,-1 0-1,1 1 0,0-1 0,0 1 1,-1-1-1,1 1 0,0-1 1,0 1-1,0-1 0,0 1 0,0-1 1,0 1-1,-1-1 0,1 1 1,0-1-1,0 1 0,1-1 0,-1 1 1,0-1-1,0 1 0,0-1 1,0 1-1,0 0 85,0 31-8014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23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1 976,'0'0'8436,"0"0"-7171,0 0-321,0 0-896,0 0-48,0 0-144,0 0 32,0 0 80,20 4-2753,5-2-2658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8:22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11893,'0'0'1809,"0"0"-1024,0 0 31,0 0-16,0 0-672,0 0-128,0 0-1808,23 24-3651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25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281 0 10037,'0'0'2593,"0"0"-1905,0 0-640,0 0 320,-49 200-176,14-102 0,-3-2-144,6 1 17,2-1-33,3 0 0,2 0 32,8-6-48,2-16 0,5-14-16,7-17-417,3-43-3680,0 0-2851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26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0 354 8548,'0'0'1761,"0"0"-1569,0 0-144,164-38 528,-96 33-288,6-1-176,-2-1-64,-5-2 80,-7 0-128,-15 0-816,-13-2-2145,-32 7-2434</inkml:trace>
  <inkml:trace contextRef="#ctx0" brushRef="#br0" timeOffset="1">595 0 7363,'0'0'2706,"0"0"-2114,0 0-496,0 0 176,0 0 272,-20 159-208,7-96-207,1-3-65,4 1 32,3-1-96,5-13 0,0-9 0,0-15-2225,3-23-1857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27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0 352,'0'0'7972,"0"0"-5779,0 0-2193,0 0 160,0 0-160,0 0 480,52 135-224,-2-102 0,4-1 32,6-6-143,0-5-49,-6-8 16,-9-2-112,-5-11 0,-8 0-128,-4 0-2370,-9-13-1071,-19-3-881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28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510 1 9556,'0'0'977,"0"0"-561,-87 127 208,32-62 593,-2 9-321,0 9-496,-3 6-255,6 5-81,6-6 0,9-12-48,6-16-16,13-15-241,20-45-3200,0 0-3330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28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1274 68 96,'-36'-4'2572,"24"2"-2186,-94-9 4913,-71 3-5299,130 8 133,0 2-1,-1 2 1,1 2-1,1 2 1,-1 2-1,-21 9-132,7 3 348,1 2 1,-34 20-349,58-25 240,0 2 0,1 2 0,2 1 0,-19 18-240,35-26 76,2 0 1,0 1-1,0 1 0,2 1 1,0 0-1,1 0 0,1 1 1,1 1-1,1 0 0,1 0 1,1 1-1,0 0 0,2 0 1,0 4-77,-6 49 114,3 1 1,4 0-1,4 44-114,0-116 5,1 73 51,4 1 0,3-1 0,4-1 1,2 1-1,5-2 0,2 0 1,4-2-1,2 0 0,4-2 1,9 8-57,-22-44 3,3-2 0,0-1 0,2 0 0,2-2 0,0-1 1,2-1-1,9 6-3,-14-15-1,2-1 1,0-1 0,1-1-1,0-1 1,1-1-1,1-2 1,0 0 0,1-2-1,25 6 1,-14-7 0,1-2-1,-1-1 1,1-2-1,0-2 1,0-2-1,20-3 1,-28 0 2,0-1 0,-1-2 0,0-1 0,0-1 0,0-2 0,-1-1 1,-1-1-1,11-8-2,37-26 116,-2-3 1,-2-3 0,-2-4 0,-3-3 0,-3-2 0,15-22-117,-42 41 175,-2 0-1,-2-3 1,-2-1 0,-2-1-1,-2-1 1,-2-2 0,-2-1-1,-3 0 1,-1-2 0,-4 0-1,-1-1 1,-3-1 0,2-26-175,-8 21 219,-2 0 0,-2-1 0,-3 1 0,-4-9-219,1 34 124,-1-1 0,-3 1 0,0 0 0,-2 1 0,-2 0 0,-1 0 0,-11-17-124,6 18 133,-1 1 0,-2 1 0,-1 0 0,-1 2 0,-1 1 0,-2 1-1,-1 1 1,-1 1 0,-14-8-133,20 17-125,-1 2 0,-1 0 0,0 1 0,-1 1 0,-25-8 125,30 14-538,0 1 0,0 0 0,0 1 1,0 2-1,-1 0 0,0 1 0,1 1 0,-3 1 538,21-2-245,1 1 0,0 1 0,0-1 0,0 0 0,0 0 0,-1 0 0,1 1 0,0-1 0,0 0 1,0 1-1,0-1 0,0 1 0,0 0 0,0-1 0,0 1 0,0 0 245,-14 16-5432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30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 5651,'0'0'1056,"0"0"425,0 0-185,0 0-63,0 0-574,-13 8-446,5-4-198,3-1-15,1-1 0,0 0 1,0 1-1,0 0 0,0 0 1,0 0-1,1 1 0,-2 0 0,4-3 1,0 1 0,1-1 0,-1 0 0,0 1 0,1-1 0,-1 0 0,1 1 0,-1-1 0,1 1 0,-1-1 0,1 1 1,0-1-1,0 1 0,0 0 0,0-1 0,0 1 0,0-1 0,0 1 0,1-1 0,-1 1 0,1-1 0,-1 1 0,1-1 0,-1 0 0,1 1 0,0-1 0,-1 1 0,1-1 0,0 0 0,0 0 0,0 0 0,0 1 0,1-1-1,23 27 182,1-1-1,1-2 1,1 0-1,12 6-181,131 85 787,-6-19-271,3-7 0,91 31-516,13-11 384,85 13-384,-218-84 52,1-6-1,1-6 1,2-7-1,53-2-51,577 1 180,-695-19-168,-45 0-11,296-1 62,102-23-63,-151-8 200,259-66-200,-479 84 80,375-76 237,-52 21 38,13-2-48,143 6 80,-477 59-324,14-2-9,33 3-54,-121-2-8860,-8 2 3231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30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0 9156,'0'0'448,"0"0"201,22 12 122,-2-2-532,-9-6-106,0 1 0,0 1 1,-1 0-1,1 1 0,-1 0 0,-1 0 1,0 1-1,0 0 0,0 1 0,-1 0 1,0 0-1,4 7-133,-1 2 246,-1 0-1,0 0 1,-2 0 0,0 1-1,-1 1 1,-1-1 0,-1 1-1,0 0 1,-2 0 0,0 0-1,-1 1 1,-1 5-246,-2-22 44,1 0 1,0 0-1,-1 0 0,0 0 1,0-1-1,0 1 1,0 0-1,-1 0 0,1-1 1,-1 1-1,0-1 1,0 1-1,0-1 0,-2 2-44,-1 1 94,-1 0 0,0 0 0,0-1 0,0 0 0,0 0-1,-1-1 1,-2 2-94,-16 7 243,0-1 0,-1-1 0,-23 6-243,42-15-4,-175 50 28,175-50-1283,4-2-3009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41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48,'0'0'0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48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1 453 7844,'0'0'2961,"0"0"-1579,0 0-958,0 0 128,0 0 3,0 21-165,0-11-351,-1 18 30,2-1 1,1 1-1,1 0 1,1-1 0,3 5-70,-2-16 48,3 17 48,-6-54 20,0 0 0,4-17-116,0 0 56,-1 2-11,2 0 0,2 1 1,0 0-1,3 1 0,1 0 0,13-25-45,-15 39 86,0 1 0,1 0 0,1 1 0,1 0 0,1 1 0,0 0 0,1 2 0,1-1 0,0 2-1,1 1 1,13-8-86,-4 6 110,2 1 0,0 1 0,0 1 0,1 2 1,0 1-1,1 2 0,15-2-110,18 0-1414,1 3 0,65 1 1414,-123 6-6301,-7 1-636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0:54.2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1 192,'0'0'10616,"0"0"-7684,0 0-2490,0 0-324,0 0 26,0 0 192,0 0-88,0 8-165,-4 48 3,-2 1 0,-3-1 0,-2-1 0,-4 7-86,-4 20 51,-3 46-51,22-109-272,1-19 254,-1 1 0,1-1 0,0 0 1,-1 1-1,1-1 0,-1 0 0,1 0 0,0 1 0,-1-1 1,1 0-1,0 0 0,-1 0 0,1 0 0,0 0 0,-1 0 1,1 0-1,0 0 0,-1 0 0,1 0 0,0-1 1,-1 1-1,1 0 0,0 0 0,-1-1 0,1 1 0,-1 0 1,1-1-1,0 1 18,15-7-4,0-1 0,0 0 1,6-6 3,35-17 19,-36 22-17,1 1-1,0 1 1,1 1 0,-1 1 0,1 1 0,0 1 0,1 1 0,-1 1 0,0 1-1,23 3-1,-41-2 1,-1 0 0,1 0 0,0 0 0,-1 0 0,1 1 0,-1 0 0,0 0 0,1 0 0,-1 0 0,0 1 0,0 0 0,-1 0 0,1 0 0,-1 0 0,1 0 0,-1 1 0,0 0-1,0-1 1,0 1 0,-1 0 0,1 0 0,-1 1-1,2 4 13,0 1 0,0-1 0,-1 1-1,0 0 1,-1 0 0,0-1 0,-1 2 0,0-1-1,0 10-12,-2-18 5,1 1 0,0-1 0,-1 1 0,1-1 0,-1 1-1,0-1 1,1 0 0,-1 1 0,0-1 0,-1 0 0,1 0-1,0 1 1,-1-1 0,1 0 0,-1 0 0,0 0-5,-2 2 3,-1 0 1,0 1-1,0-1 1,0-1-1,-1 1 1,-4 1-4,-6 3 91,-1-1 1,0-1-1,0 0 1,-9 1-92,-3-2 425,1-1 1,-1-2-1,0-1 1,-12-1-426,26 0 224,5-1-97,0 0 1,0-1-1,0 0 0,1 0 0,-1-1 1,0-1-1,1 1 0,0-2 1,0 1-1,-5-4-127,-23-10 184,35 17-3962,2 1-3473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8:23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 8 12198,'0'0'1640,"0"0"-858,0 0-190,-23 6-21,8-3-485,5-1-42,1 1 0,-1 0 0,1 0 0,-1 1-1,1 0 1,-3 1-44,8-2 24,0 0 0,0-1 0,1 1-1,-1 0 1,1 1 0,-1-1-1,1 1 1,0-1 0,0 1 0,1 0-1,-1 0 1,1 0 0,0 1 0,0-1-1,0 0 1,0 1 0,1 0 0,-1 1-24,-4 31 49,1 0 0,2 0 1,1 1-1,2-1 0,1 0 1,3 5-50,-3-32-2,1-1-1,0 0 1,0 1 0,0-1 0,1 0 0,1-1-1,0 1 1,0-1 0,0 1 0,1-1 0,0 0-1,1-1 1,0 1 0,0-1 0,1 0 0,-1-1-1,1 0 1,1 0 0,-1 0 0,1-1 0,0 0 0,1 0-1,-1-1 1,1 0 0,-1-1 0,1 0 0,0 0-1,4 0 3,-1-1-2,0 0 0,1-1 0,-1 0 0,0-1 0,0 0-1,0-1 1,1 0 0,-1-1 0,0 0 2,-5 0-1,-1 0 1,1 0-1,-1-1 0,0 0 1,0 0-1,0 0 1,0-1-1,0 1 0,-1-2 1,1 1-1,-1 0 1,0-1-1,-1 0 0,1 0 1,-1-1-1,3-4 1,0-1 12,-1-1 1,0 0-1,-1 0 1,0 0-1,-1-1 1,-1 0-1,1 0 1,-2 0-1,0-4-12,2-22 64,-3 0 0,-1-19-64,-1 49 11,1 1 1,-1 0-1,0 0 0,-1 0 1,0 0-1,0 0 0,-1 1 0,0-1 1,0 1-1,0-1 0,-1 1 0,-1 0 1,1 0-1,-1 1 0,0 0 1,0-1-1,-1 2 0,0-1 0,0 1 1,0-1-1,-1 2 0,-6-5-11,5 6-249,5 3-2674,3 0-4355</inkml:trace>
  <inkml:trace contextRef="#ctx0" brushRef="#br0" timeOffset="1">710 466 11205,'0'0'2006,"0"0"-1451,0 0-563,24-28 78,0 1-54,40-48 40,24-40-56,-41 49 50,52-70 1,-77 118 80,-23 20-63,1-1 1,-1 1-1,1 0 0,0-1 1,0 1-1,-1 0 1,1 0-1,1 0 1,-1-1-1,0 1 0,0 0 1,1 0-69,0 11 241,-5 76 625,-4 0 1,-5 8-867,1-9 84,4 1 1,3 7-85,4-63-13,1-21-132,-1 0 0,2 1 0,0-1 1,1 5 144,-2-17-95,0 0 0,0 0 0,0 1 0,0-1 0,0 0 0,0 1 0,0-1 0,0 0 0,0 0 0,1 1 0,-1-1 0,0 0 0,0 1 0,0-1 0,0 0 0,1 0 0,-1 0 0,0 1 0,0-1 0,1 0 0,-1 0 0,0 0 0,0 0 0,1 1 0,-1-1 0,0 0 0,1 0 0,-1 0 0,0 0 0,0 0 0,1 0 0,-1 0 0,0 0 0,1 0 0,-1 0 0,0 0 0,1 0 0,-1 0 95,10 0-8236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01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82 9284,'0'0'2954,"0"0"-1757,0 0-911,0 0-115,0 0 213,0 28-43,0 172-66,0-49-152,9-185-28,2 1 0,2-1 0,4-6-95,-6 18 14,0 0-1,1 1 0,1 0 0,2 1 0,-1 0 0,2 1 1,1 1-1,0 1 0,1 0 0,10-5-13,-11 9 25,0 2 0,1 0 0,1 1-1,0 1 1,0 0 0,1 2 0,0 0 0,0 2-1,0 0 1,1 1 0,0 1 0,9 0-25,11 0-502,0 2 1,22 3 501,-27 2-5123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05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38 282 2161,'0'0'7595,"0"0"-5892,0 26-1607,-1 89-54,-3-58 6,-2-1 0,-8 27-48,9-55 11,1-12 15,2-21-39,1-31 44,1 33-8,1-48 277,2 1 1,2-1-1,4-9-300,-4 32 332,2 0 0,1 1-1,1 0 1,1 0 0,1 1 0,9-14-332,-11 26 56,0 1 1,1-1 0,0 1-1,1 1 1,0 0-1,1 1 1,0 0 0,1 0-1,0 2 1,1-1-1,0 2 1,1 0 0,-1 0-1,1 2 1,1 0-1,15-4-56,3 1 83,0 3-1,1 0 1,0 2 0,0 2-1,1 1 1,-1 2-1,15 2-82,-32-1-100,-1 0 1,1 1-1,15 5 100,-31-7-217,1 0-1,0 0 1,0 0-1,-1 0 1,1 1-1,-1-1 1,1 1-1,-1 0 0,0-1 1,1 1-1,-1 0 1,0 0-1,1 2 218,13 21-8601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21:34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555 24 6435,'0'0'2385,"0"0"-1168,0 0-356,0 0-39,-33-5-83,-106-11-144,130 15-528,0 0-1,0 1 1,0 0-1,0 0 1,0 1-1,0 1 1,0-1-1,0 1 1,1 1 0,-1-1-1,1 2 1,-1-1-1,1 1 1,0 0-1,0 1 1,1 0 0,-1 0-1,1 1 1,0-1-1,-2 4-66,2-3 42,0 0 0,1 1 0,0-1 0,0 1 0,0 0 0,1 1 0,0-1 0,1 1 0,0 0 0,0 0 0,1 1-1,-1-1 1,2 1 0,-1 2-42,-2 14 64,2 0 1,1 0-1,1 1 0,2 10-64,-1-26 21,0 2-14,1 0 0,0-1-1,1 1 1,1 0 0,0-1 0,1 0 0,-1 1 0,2-2 0,0 1 0,3 4-7,11 18 34,2-1 0,16 17-34,-17-24 10,-2 1-1,0 1 1,-2 0 0,2 7-10,-15-24 0,0 1 1,0-1 0,-1 1 0,0 0-1,-1 0 1,0 0 0,0 0-1,-2 0 1,1 0-1,0 3 2,0-11-1,-1 1-1,1-1 1,0 0 0,-1 0 0,0 0 0,0 0 0,0 1-1,0-1 1,0 0 0,-1 0 0,1-1 0,-1 1 0,0 0 0,0 0-1,0-1 1,0 1-1,-3 2 0,0-1 0,-1 1-1,1-1 1,-1 0-1,1 0 1,-1-1 0,-6 3 0,-9 3-5,-1-1 0,-1-1 0,1-1 1,-8 0 4,-2 0-625,1 0 1,-1-3 0,-26 0 624,61-7-2121,0-1 1449,0 0-1,1 0 1,0 1 0,0 0-1,0-1 1,0 1 0,0 1-1,1-1 1,0 0 672,24-16-4661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21:34.6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1 140 4578,'0'0'2353,"0"0"-1307,0 0-179,2 29-5,8 88-345,-10-113-500,0 0 0,0 0 0,1 0-1,-1-1 1,1 1 0,0 0-1,0 0 1,1-1 0,-1 1 0,1-1-1,-1 1 1,1-1 0,0 0 0,1 1-1,-1-1 1,1 0 0,-1-1 0,1 1-1,0 0 1,0-1 0,0 1-1,0-1 1,0 0 0,1 0 0,2 1-17,2-1 23,1 1 0,0-2 0,0 1 0,0-1 0,0-1 0,0 1 0,0-2 0,6 0-23,7 1 102,-10-1-89,-1-1 0,1 0 0,-1-1 0,1 0 1,-1 0-1,0-1 0,0-1 0,-1 0 0,1 0 1,-1-1-1,0 0 0,-1-1 0,0 0 0,0-1 1,0 0-1,4-5-13,-6 6 9,-1-1 1,1 0-1,-1 0 0,-1-1 1,0 0-1,0 0 0,0 0 1,-1 0-1,0-3-9,-2 5 27,0 1 0,-1-1 0,0 1 0,0-1 1,0 0-1,-1 0 0,0 1 0,0-1 0,-1 0 0,0 1 0,0-1 0,0 0 1,-1 1-1,-1-1-27,1 1 117,-1 1 0,0 0 0,0 0 0,-1 1 0,1-1 0,-1 1 0,0 0 0,-1 0 0,1 0 0,-1 0 0,1 1 0,-1-1 0,0 1 0,0 1 0,0-1 0,-1 1 0,-4-2-117,-5-2 416,0 1 0,-1 1 0,0 0-1,0 1 1,-15 0-416,23 2 129,-12-1 44,-1 1 0,0 0 1,1 2-1,-1 0 0,-8 3-173,27-4 7,0 1-1,0 0 0,0 0 1,1 0-1,-1 0 0,0 0 1,1 0-1,-1 0 0,1 1 1,-1-1-1,1 1 0,-1-1 1,1 1-1,0-1 0,0 1 1,0 0-1,0 0 0,0-1 1,0 1-1,0 0 0,1 0 1,-1 0-7,1-1-73,-1 1 1,1-1-1,0 0 1,-1 1-1,1-1 1,0 0-1,0 1 1,0-1-1,0 0 1,0 1-1,0-1 1,1 0 0,-1 0-1,0 1 1,1-1-1,-1 0 1,0 1-1,1-1 1,0 0-1,-1 0 1,1 0-1,0 0 1,0 0-1,-1 0 1,1 0-1,0 0 1,0 0 0,0 0-1,0 0 1,0 0-1,0-1 1,2 2 72,23 3-3530,3-5-1648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21:35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49 566 9588,'0'0'849,"0"0"-513,0 0-112,0 0 56,0 0-32,6 8-45,-4-6-184,-1 0 0,1 0 0,0 0 0,-1-1 0,1 1 1,0 0-1,0-1 0,0 1 0,0-1 0,0 0 0,0 0 0,0 0 0,1 0 0,1 1-19,-1-2 13,-1 0-1,0 0 1,1-1-1,-1 1 1,0-1-1,1 1 1,-1-1-1,0 0 1,0 0-1,0 0 1,1 0-1,-1 0 1,0 0-1,0-1 1,-1 1 0,1-1-1,0 1 1,0-1-1,-1 0 1,1-1-13,14-13 33,-1-1 0,-1-1 1,-1 0-1,-1-1 0,0 0 1,-1-1-1,-2-1 0,0 1 1,-1-2-1,-1 1 0,0-1 1,-2 0-1,-1 0 0,-1 0 1,-1-1-1,0-21-33,-2 23-4,1 14 35,0-1-1,-1 1 1,0-1 0,-1 1-1,0-1 1,0 1-1,0-1 1,-1 1 0,0 0-1,0-1 1,-1 1-1,0 0 1,0 1-1,-4-6-30,1 4 112,-1-1-1,0 1 0,-1 0 1,1 0-1,-8-4-111,12 10 95,0-1 0,-1 1 1,0 0-1,1 0 0,-1 0 0,0 1 1,0-1-1,0 1 0,0 0 1,0 0-1,0 1 0,0-1 0,0 1 1,-1 0-1,1 0 0,-3 0-95,6 1 12,-1-1 0,1 1 0,0 0 0,-1 0 0,1 0 0,0 0 0,-1 0 0,1 0 0,0 0 0,0 0-1,0 0 1,0 1 0,0-1 0,0 0 0,0 1 0,0-1 0,1 1 0,-1-1 0,1 1 0,-1-1 0,1 1 0,-1-1-1,1 1 1,0 0 0,0-1 0,0 1 0,0 1-12,-2 7 28,-26 113 69,-6 89-97,-2 128 2,26-166-5,7 9 3,3-176-4,0 0 1,1 0 0,0 0-1,0 0 1,0 0-1,1 0 1,0 0 0,0 0-1,1-1 1,0 1 0,3 5 3,-3-8-3,-1-1 0,1 1 1,0-1-1,0 0 0,0 0 1,0-1-1,0 1 0,1 0 1,0-1-1,-1 0 0,1 0 1,0 0-1,0 0 0,0-1 1,0 0-1,0 0 0,0 0 0,0 0 1,1 0-1,1-1 3,8 2-2,0-1 1,1-1-1,-1 0 0,0-1 1,1 0-1,-1-1 0,0-1 1,0 0-1,0-1 0,0-1 1,-1 0-1,0-1 0,0 0 1,0-1-1,-1 0 0,9-7 2,21-21-53,-1-2-1,-2-1 0,-1-2 0,-2-2 54,-7 8-65,-29 34 72,0 0-1,0 1 1,0-1-1,0 0 0,0 0 1,0 0-1,0 1 0,0-1 1,0 0-1,0 0 1,1 0-1,-1 1 0,0-1 1,0 0-1,0 0 1,0 0-1,0 1 0,0-1 1,0 0-1,1 0 1,-1 0-1,0 0 0,0 0 1,0 1-1,0-1 1,0 0-1,1 0 0,-1 0 1,0 0-1,0 0 1,0 0-1,1 0 0,-1 0 1,0 0-1,0 0 0,0 1 1,1-1-1,-1 0 1,0 0-1,0 0 0,0 0 1,1 0-1,-1-1 1,0 1-1,0 0 0,1 0 1,-1 0-1,0 0 1,0 0-1,0 0 0,0 0 1,1 0-1,-1 0 1,0 0-1,0-1 0,0 1 1,0 0-1,1 0 1,-1 0-1,0 0 0,0-1 1,0 1-1,0 0 0,0 0 1,0 0-1,0 0 1,1-1-7,-2 24 94,1-14-35,0 98 197,1-105-254,-1 0 0,1 0 0,-1-1 0,1 1 0,0 0 0,-1 0 0,1 0 1,0-1-1,0 1 0,0-1 0,1 1 0,-1-1 0,0 1 0,1-1 0,-1 1 0,0-1 0,1 0 0,0 0 0,-1 0 0,1 0 0,0 0 0,-1 0 0,1 0 1,0-1-1,0 1 0,0-1 0,-1 1 0,1-1 0,0 0 0,0 1 0,0-1 0,2 0-2,6 0-36,0 1-1,0-1 1,0-1 0,1 0-1,-1-1 1,0 0 36,0 0-92,0-1-1,0 0 1,-1-1-1,1 0 1,-1-1 0,0 0-1,0 0 1,1-3 92,67-54-1031,-54 41 625,1 1-1,5-1 407,-28 20 31,-1 0-1,1 1 0,0-1 0,0 0 1,0 0-1,0 1 0,0-1 0,0 1 0,0-1 1,0 1-1,0-1 0,0 1 0,0-1 0,0 1 1,0 0-1,0 0 0,1 0 0,-1-1 0,0 1 1,0 0-1,0 0 0,0 1 0,0-1 0,1 0 1,-1 0-1,0 1-30,0 0 69,-1 1 0,1-1 0,0 1 0,-1 0 0,0-1 0,1 1 0,-1 0 0,0-1 0,0 1 0,0 0 0,0-1 0,0 1 0,0 1-69,0 1-52,-1 16 265,2 0 0,0 0 0,1 0 0,1-1 1,4 13-214,-5-25 6,1 0 1,-1-1 0,1 1-1,0-1 1,1 0 0,-1 0-1,1 0 1,1 0 0,-1-1-1,1 1 1,0-1 0,0 0-1,0-1 1,1 1-1,0-1 1,0 0 0,5 2-7,0-1-79,0 0 0,0-1 0,1-1 0,-1 0 0,1-1 0,-1 0 0,1 0 1,1-1 78,11 0-1207,0-1 1,0-1 0,7-2 1206,-29 3-323,-1 0 0,1 0 0,0-1 1,0 1-1,0-1 0,0 1 0,-1-1 0,1 0 0,0 0 1,-1 1-1,1-1 0,1-1 323,11-15-5400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21:36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398 0 8452,'0'0'2273,"0"0"-272,0 0-235,0 0-517,0 0-484,0 0-402,-1 25-176,-11 405 0,12-358-222,1 10-2035,-3 1 2070,1-78-435,1-1 1,0 0 0,-1 1-1,0-1 1,0 0 0,0 0 0,-1 0-1,1 0 1,-1 0 0,0 0 0,-2 3 434,3-6-321,0 1 0,-1-1 0,1 0 0,-1 0 0,1 0 1,-1 0-1,1 0 0,-1 0 0,0 0 0,1 0 0,-1-1 1,0 1-1,1-1 0,-1 1 0,0-1 0,0 0 0,0 0 1,0 0-1,1 0 0,-1 0 0,0 0 0,0 0 0,0 0 1,1-1-1,-1 1 0,0-1 0,0 1 0,1-1 0,-1 0 321,-4-1-19,0-1 0,0 1-1,1-1 1,0-1-1,-1 1 1,1-1 0,0 0-1,1 0 1,-4-4 19,-39-47 1856,22 25-843,-154-170 8912,178 200-9842,-8-13 1664,25 10-1312,132 6-365,-63 1-213,0-4 1,1-4 0,-1-3 0,6-6 142,-51 6-317,0 2 1,0 1-1,21 2 317,-59 2-3,-1 0-1,0 0 1,0 1-1,0-1 1,0 0-1,1 0 1,-1 1 0,0-1-1,0 1 1,0-1-1,0 1 1,0-1-1,0 1 1,0 0 0,0-1-1,0 1 1,0 0-1,0 0 1,0 0-1,-1-1 1,1 1 0,0 0-1,-1 0 1,1 0-1,0 0 1,-1 1-1,1-1 1,-1 0 0,0 0-1,1 0 1,-1 0-1,0 0 1,0 1-1,0-1 4,1 7 12,0 0-1,-1 1 1,0-1 0,0 1-1,-1-1-11,0 14 8,-1 40-80,1-14 382,2 22-310,0-57-317,0-1 1,1 0-1,0 0 0,1 0 0,0 0 0,1 0 1,5 10 316,5-2-2465,-6-16-1273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21:36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59 173 6435,'0'0'2353,"0"0"112,-39-155 32,26 141-1600,6 11-657,7 3-240,0 0-240,0 26-1249,7 21 481,25 5-1586,-19-29-1616,0-8-1136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21:36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1249,'49'56'1939,"48"48"3031,-97-104-3123,2 26-268,9 85-24,-9-22 225,-2-68-1547,0 1 0,1-1 0,1 0 0,1 0 0,2 5-233,-3-21 9,0 1-1,0-1 1,0 1-1,1-1 1,-1 0-1,1 0 1,1 0 0,-1-1-1,1 1 1,-1-1-1,1 1 1,0-1-1,1 0 1,-1-1 0,1 1-1,0-1 1,0 0-1,0 0 1,0-1-1,1 1-8,2 0 8,1 0-1,-1-1 0,0 0 0,1 0 0,-1-1 0,1 0 0,-1 0 0,1-1 1,0 0-1,0-1-7,-4 1 11,1-1 1,-1 1-1,1-1 0,-1-1 1,1 1-1,-1-1 1,0 0-1,1 0 1,-1 0-1,0-1 0,0 0 1,-1 0-1,1 0 1,-1-1-1,3-1-11,0-4 10,0 0 1,0 0-1,-1-1 0,0 1 0,0-2 0,-1 1 1,-1 0-1,0-1 0,0 0 0,-1 0 0,0 0 1,0-3-11,0-15 12,0 0 0,-2 0 0,-1 0 0,-2-9-12,2 33 98,0 1 0,-1-1 0,0 1 1,0-1-1,0 0 0,-1 1 0,0 0 0,1-1 1,-1 1-1,-1 0 0,1 0 0,-1 0 0,1 0 0,-1 0 1,0 1-1,-1 0 0,1-1 0,0 1 0,-1 0 1,-2-1-99,5 4 234,1 0-143,2-1-84,0 0 0,-1 1 0,1-1 0,0 1 0,0-1 1,-1 1-1,1 0 0,0 0 0,0 0 0,0 0 0,0 0 0,-1 0 0,2 1-7,0-1 9,14-1 20,-13 1-23,-1-1 0,1 1 0,0 0 0,0 0 0,-1 0-1,1 0 1,0 1 0,0-1 0,-1 1 0,1 0 0,-1 0 0,1 0 0,-1 1 0,1-1 0,-1 1 0,0 0-1,1 0 1,-1 0 0,0 1 0,0 0-6,9 13 13,0 0-1,-1 1 1,-1 1 0,-1 0-1,7 18-12,12 23 31,-27-57-32,4 9-19,1 0 0,1 0 0,0-1 1,0 1-1,3 1 20,-7-9-99,0-1-1,0 1 1,0-1-1,1 1 1,-1-1 0,0 0-1,1 0 1,-1 0-1,1-1 1,0 1 0,0-1-1,0 0 1,-1 0-1,1 0 1,0-1-1,0 1 1,0-1 0,2 0 99,0 0-177,-1 0 0,1-1 0,-1 1 1,1-1-1,-1 0 0,1-1 1,-1 1-1,0-1 0,0 0 0,0-1 1,0 1-1,3-3 177,3-3-333,0-1 0,-1 0 0,0 0 0,2-5 333,4-2-346,15-16-96,-19 18 403,1 0-1,0 1 1,1 1-1,0 0 1,1 0-1,1 2 0,0 0 1,5-2 39,-18 10 73,0 0 0,1 1 0,-1 0 0,0 0 0,1 0 0,-1 0 0,0 0 0,1 1 0,-1 0 0,1 0 0,-1-1 0,1 2 0,-1-1 0,1 0 0,-1 1 0,1 0 0,-1 0 0,0 0 0,1 0 0,-1 0 0,0 0 0,0 1 0,0 0 0,0 0 0,0 0 0,0 0 0,0 0 0,-1 0 0,1 1 0,-1-1 0,0 1 0,1 0 0,-1 0 0,-1 0 0,1 0 0,0 0 0,-1 0 1,1 1-75,5 15 93,0 0-1,-2 0 0,0 1 0,-1-1 0,-2 1 0,1 0 0,-2 16-91,0-9-82,2 0-1,1 0 0,6 23 83,3-24-1765,-13-25 1396,1-1 0,-1 1 1,1 0-1,0-1 1,0 1-1,-1-1 0,1 1 1,0-1-1,0 1 0,-1-1 1,1 0-1,0 1 0,0-1 1,0 0-1,0 0 1,0 1-1,-1-1 0,1 0 1,1 0 368,1 0-5920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0T18:21:37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9636,'0'0'3842,"0"0"-2625,0 0-625,0 0-16,0 0-416,0 0-160,52 3-1136,-49 14-2674</inkml:trace>
  <inkml:trace contextRef="#ctx0" brushRef="#br0" timeOffset="1">69 421 5378,'0'0'5907,"0"0"-4770,0 0-65,0 0-592,0 0-480,0 0-288,13 105-6163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 3185,'0'0'4696,"0"0"-2986,0 0-926,0 0 156,0 0 73,0 37-127,0 7-644,-3 181 661,-20 78-562,19-419-920,2 15 485,1-3-1167,5-25 1261,-3 120-62,0-1 1,1 0-1,0 1 0,0-1 1,1 1-1,0 0 0,0 0 1,4-7 61,-5 13-32,0 0 1,0 0 0,0 0-1,0 1 1,0-1 0,1 0-1,-1 1 1,1-1-1,0 1 1,0 0 0,0 0-1,0 0 1,0 0 0,0 1-1,0-1 1,1 1-1,-1 0 1,1 0 0,-1 0-1,1 0 1,-1 1 0,1-1-1,-1 1 1,4 0 31,12 0-69,-11-1 85,0 0 0,-1 1 0,1 0 0,-1 1 0,1 0 0,0 0 0,-1 0 0,1 1 0,-1 0 0,0 0 0,0 1 0,0 0 0,0 0 0,0 1 0,2 2-16,-7-5-1,5 5 31,1 0 0,-2 0 0,1 0 0,-1 1 0,2 2-30,-6-7 18,-1 0 1,0-1-1,0 1 0,0 0 0,0 0 0,0-1 0,0 1 1,0 0-1,-1 0 0,1 0 0,-1 0 0,1 0 1,-1 0-1,0 1 0,0-1 0,0 0 0,0 0 0,0 0 1,0 0-1,0 0 0,-1 0 0,1 0 0,-1 0 0,0 0 1,0 0-1,1 0 0,-2 1-18,-1 1 21,-1 0-1,0 0 1,0 0-1,0 0 1,0 0-1,-1-1 1,1 0 0,-1 0-1,0 0 1,0-1-1,0 1-20,-62 24 653,60-24-470,-100 30 1044,107-33-1366,0 0 1,-1 0-1,1 0 0,0 1 0,0-1 1,0 0-1,-1 0 0,1 0 0,0 0 1,0 1-1,0-1 0,-1 0 1,1 0-1,0 0 0,0 1 0,0-1 1,0 0-1,0 0 0,0 1 0,-1-1 1,1 0-1,0 0 0,0 1 1,0-1-1,0 0 0,0 0 0,0 1 1,0-1-1,0 0 0,0 0 0,0 1 1,0-1-1,0 0 0,0 1 0,1-1 1,-1 0-1,0 0 0,0 0 1,0 1-1,0-1 0,0 0 0,0 0 1,1 1-1,-1-1 0,0 0 0,0 0 1,0 0-1,0 1 0,1-1 1,-1 0-1,0 0 0,0 0 0,1 0 1,-1 0-1,0 0 0,0 0 0,1 1 139,8 0-3190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5:58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1 147 1761,'0'0'4645,"0"0"-2754,0 0-501,6 23-77,19 74-390,-22-81-710,0 0 0,-1 0 0,0 5-213,-2-16 14,0 0 0,0 0 0,1 1 0,0-1 0,0 0 0,0 0 0,1 0 0,0-1 0,0 1 0,2 3-14,-4-7-9,0 0-1,1 0 1,-1 0 0,0 0 0,1 0-1,-1 0 1,1 0 0,0 0 0,-1-1 0,1 1-1,0 0 1,-1 0 0,1-1 0,0 1-1,0-1 1,-1 1 0,1 0 0,0-1-1,0 1 1,0-1 0,0 0 0,0 1 0,0-1-1,0 0 1,0 0 0,0 1 0,0-1-1,0 0 1,0 0 0,0 0 0,0 0-1,0 0 1,0 0 0,0-1 0,0 1 0,0 0-1,0 0 1,0-1 0,0 1 0,0-1-1,0 1 1,-1-1 0,1 1 0,0-1 0,0 1-1,0-1 1,-1 0 0,1 1 0,0-1-1,0 0 10,3-4-173,0 1 0,-1-1 0,1 0 0,-1 0 0,0 0 0,0 0 0,1-5 173,9-26-221,-2-1-1,-2 0 1,-1-1-1,-1-1 222,-7 36 28,0 0-1,1 0 0,0 0 0,-1 0 1,1-1-1,0 1 0,1 0 0,-1 1 1,1-1-1,-1 0 0,1 0 0,0 0 1,0 1-1,0-1 0,0 1 0,0 0 1,1 0-1,-1 0 0,1 0 0,-1 0 1,1 0-1,0 0 0,2 0-27,2 0 61,1-1-1,0 2 0,0-1 1,0 1-1,0 0 0,0 1 1,1 0-1,5 1-60,-7-1-42,0 1-1,-1 0 0,1 1 1,-1 0-1,0 0 1,0 0-1,1 0 1,-1 1-1,4 3 43,55 38-758,-4-3 213,-46-33 487,1-1 0,-1-1 0,1 0-1,0-1 1,0-1 0,0-1 0,1 0 0,-1-1 0,1-1-1,15 0 59,-30-1 29,-1 0-1,0 0 0,0 0 0,0 0 0,1 0 0,-1 0 1,0 0-1,0-1 0,0 1 0,0 0 0,0-1 0,1 1 1,-1-1-1,0 1 0,0-1 0,0 1 0,0-1 0,0 0 1,0 1-1,0-1 0,-1 0 0,1 0 0,0 0 0,0 0 1,0 0-29,0-2 164,0 0 1,0 0 0,-1 0-1,1 0 1,-1 0 0,0 0-1,0 0 1,0 0 0,0-1-165,0 0 172,-1 4-64,1-1 1,-1 1-1,1-1 0,-1 1 1,0-1-1,1 1 1,-1-1-1,0 1 0,1-1 1,-1 1-1,0 0 1,0 0-1,1-1 0,-1 1 1,0 0-1,0 0 1,0 0-1,1 0 0,-1 0 1,0 0-1,0 0 0,0 0 1,1 0-1,-1 0 1,-1 1-109,-23 1 862,20 0-834,1 0 1,0 0-1,0 0 0,0 1 0,0-1 0,0 1 0,1 0 1,-1 0-1,1 0 0,0 0 0,-1 1 0,2-1 0,-1 1 1,0 0-1,1 0 0,0 0 0,-1 0 0,2 1 0,-1-1 1,0 0-1,0 3-28,-2 7 40,1 0 1,0 0-1,0 1 1,1-1 0,1 0-1,1 6-40,-1-17-1,1-1 1,0 0-1,0 0 0,0 1 1,0-1-1,0 0 0,1 0 1,-1 0-1,1 1 0,-1-1 0,1 0 1,0 0-1,0 0 0,0 0 1,0 0-1,0 0 1,1-1-17,0 0 1,0 0-1,1 0 1,-1 0 0,0 0-1,0-1 1,0 1-1,1-1 1,-1 1-1,0-1 1,1 0-1,-1 0 1,0 0-1,1 0 1,-1-1-1,1 1 17,1-1-140,0 1-1,0-1 1,0 0-1,0 0 0,1-1 1,-1 1-1,-1-1 1,1 0-1,0 0 0,0 0 1,-1 0-1,1-1 1,0 0 140,43-42-1631,-18 15 1314,-15 17 349,-14 12 56,5 11 534,-4-7-527,0 1-1,1 0 1,-1 0-1,1-1 1,0 1-1,0-1 1,0 0-1,0 1 1,1-1-1,-1 0 1,2 0-95,-2-1 5,1 0 1,0-1-1,-1 1 0,1-1 1,0 0-1,0 0 0,0 0 1,0 0-1,0 0 1,0 0-1,1-1 0,-1 0 1,0 0-1,0 0 1,2 0-6,3 1 0,-1-1 1,0-1 0,1 1-1,-1-1 1,0 0 0,0-1 0,0 1-1,0-2 1,0 1 0,0-1 0,2-1-1,0-1-38,25-13-77,-31 17 107,-1 1 1,0-1-1,0 0 1,1 0-1,-1 1 1,0-1-1,1 1 1,-1 0-1,0 0 0,1 0 1,-1 0-1,0 0 1,2 1 7,-1 5 29,-3 56 625,-1-42-363,0 0 1,2 0 0,2 7-292,-3-25 7,0 0 0,1 0 0,0-1-1,-1 1 1,1 0 0,0 0 0,0-1 0,0 1 0,0 0 0,0-1 0,0 1 0,1-1 0,-1 0-1,0 1 1,1-1 0,0 1-7,-1-2-71,0 1-1,-1-1 1,1 1 0,0-1-1,0 0 1,0 1-1,0-1 1,0 0-1,0 0 1,0 0 0,0 0-1,0 0 1,0 0-1,-1 0 1,1 0-1,0 0 1,0 0 0,0 0-1,0-1 1,0 1-1,0 0 1,0-1-1,0 1 1,-1-1 0,1 1-1,0-1 1,0 1-1,0-1 1,-1 1-1,1-1 1,0 0 0,-1 1-1,1-1 1,-1 0-1,1 0 1,-1 1-1,1-1 1,-1 0 71,6-8-1197,-1-1 0,0 1-1,-1-1 1,0 0 0,0 0 0,-1 0-1,1-6 1198,13-81-3063,-15 83 3075,6-53 1111,-3-23-1123,-3 11 5157,-1 1 4218,-1 157-11025,0-24-6366,0-36 1184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9:45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10549,'0'0'80,"0"0"11,0 0 45,0 0 58,21 15 265,-21-15-459,15 11 184,1 0 0,1-1 1,0-1-1,0 0 0,12 3-184,-6-6 148,0-1 0,0-1 0,0-1 0,1-1 0,-1-2 0,1 0-148,302 0 1609,15-16-1609,253-7 221,-534 23-159,0 4-1,10 3-61,-53-5-60,0 1 1,0 0 0,-1 1-1,1 2 1,-1-1 0,0 2-1,-1 0 1,11 6 59,-25-12-139,0-1-1,0 1 1,0 0-1,0-1 1,0 1-1,0 0 0,0-1 1,0 1-1,0 0 1,-1 0-1,1 0 1,0 0-1,-1 0 1,1 0-1,0 0 1,-1 0-1,1 0 1,-1 0-1,0 0 1,1 0-1,-1 0 1,0 0-1,0 0 1,1 0-1,-1 1 1,0-1-1,0 1 140,0 22-10117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1 9861,'0'0'1043,"0"0"-718,1 25-223,2 11 0,1 24 852,-2 23-954,-2-66 150,0 0 1,-1 1-1,-1-1 1,0 0-1,-2 0 0,0 0 1,0 0-1,-6 10-150,10-27-32,0-1-1,0 1 1,0 0 0,0-1-1,0 1 1,0 0-1,0-1 1,0 1-1,-1 0 1,1-1-1,0 1 1,0 0 0,0 0-1,-1-1 1,1 1-1,0 0 1,0 0-1,-1-1 1,1 1 0,0 0-1,-1 0 1,1 0-1,0 0 1,0-1-1,-1 1 1,1 0 0,0 0-1,-1 0 1,1 0-1,0 0 1,-1 0-1,1 0 1,0 0 0,-1 0-1,1 0 1,0 0-1,-1 0 1,1 0-1,-1 0 1,1 0 0,0 0-1,0 1 1,-1-1-1,1 0 1,0 0-1,-1 0 1,1 0 0,0 1-1,0-1 1,-1 0-1,1 0 1,0 0-1,0 1 1,-1-1 0,1 0-1,0 1 1,0-1-1,0 0 1,-1 0-1,1 1 1,0-1 0,0 0-1,0 1 1,0-1-1,0 0 1,0 1-1,0-1 1,0 0 0,0 1 31,-9-31-2292,8 26 2118,-54-206-6932,31 130 5938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181 185 3874,'-151'-126'3132,"121"101"-1342,30 25-648,0 0 224,0 0-6,4-1-1214,1-1 0,-1 1 0,1 0-1,0 0 1,-1 1 0,1-1-1,-1 1 1,1 0 0,2 1-146,3-2 292,110-10 1352,-36 2-940,37 3-704,-120 6-29,0 0 1,-1 0 0,1 0-1,0 0 1,-1 0 0,1 0 0,0 0-1,-1 0 1,1 0 0,0 1 0,-1-1-1,1 0 1,0 0 0,-1 1-1,1-1 1,-1 0 0,1 1 0,0-1-1,-1 1 1,1-1 0,-1 1-1,1-1 1,-1 1 0,1-1 28,1 13-4913,-2 1-2525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1000 290 7427,'0'0'1756,"0"0"-886,0 0-99,0 0 10,0 0-74,0 0 131,-25-11-128,-127-51 456,112 45-708,-1 2 0,0 1 0,-1 3 0,-35-6-458,45 15 260,-1 1 0,-21 2-260,-1 0 46,42 0-36,1 1-1,-1 0 1,1 0 0,0 1-1,0 1 1,0 0 0,0 0 0,1 2-1,-1-1 1,1 1 0,1 1-1,-1 0 1,-9 8-10,3-1 13,1 1 0,0 1 0,1 0-1,0 1 1,2 0 0,0 1 0,-6 12-13,3 1-7,1-1 1,1 2-1,2 0 0,2 0 1,1 1-1,1 1 0,-1 16 7,0 31-27,3 0 0,4 48 27,2-110-9,2 0 1,0-1-1,1 1 0,1-1 1,1 0-1,0 0 1,1 0-1,1-1 0,1 1 1,1-2-1,0 1 1,1-1-1,0-1 0,3 2 9,3 2-16,1 0-1,0-1 1,1-1-1,1-1 1,1-1-1,0 0 1,1-1-1,0-2 1,1 0-1,13 4 17,8 2-28,1-2-1,0-2 0,0-2 1,2-2-1,-1-2 0,1-2 0,0-2 1,18-1 28,-36-3-20,2 0 10,-1-1-1,13-2 11,-32 1-4,0 1 0,-1-2 0,0 1 0,1-1 0,-1-1 0,0 0 0,-1 0 0,1 0-1,2-3 5,6-5-1,0-1 0,-1 0 0,0-1 0,-1-1 0,0-1 0,-2 0 0,0 0 0,0-2 0,5-11 1,-4 3-48,-1 0 1,-1-1-1,-2-1 0,-1 1 1,-1-2-1,2-13 48,0-14-142,-3 1 1,-2-1-1,-3-3 142,-5-162-427,1 180 395,-2 0-1,-2 0 1,-1 1 0,-3 0-1,-6-19 33,7 34 82,-1-1-1,-1 1 1,-1 1 0,-1 0-1,-1 1 1,-1 0 0,-1 1-1,-17-17-81,24 30 150,0 0 0,-1 1 0,0 0 0,0 1 1,-1 0-1,0 0 0,0 1 0,0 1 0,-1 0 0,0 0 0,0 1 0,0 1 0,-5-1-150,-19-1 293,0 1-1,-1 1 0,-31 3-292,62 0 5,5 0-218,1 4-924,0 13-1208,0-3-2019,0 2-1354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10 121 10565,'0'0'2110,"0"0"-1293,0 0-799,0 0-52,-1 16 63,-7 321 38,7-261-1316,1-75 545,4-7 125,31-69 630,-2-2 0,-4-1-1,3-25-50,-5 21-46,-23 69 41,0 1-1,0 0 1,1 0-1,1 0 0,0 0 1,1 1-1,0 0 0,1 1 1,5-7 5,1 10-340,-11 6-3021,-3 1-640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107 130 9909,'0'0'2016,"0"0"-1599,0 0-372,0 24 99,0 81-32,0-85-94,-2 0 0,0-1 1,-2 1-1,0 0 0,-1-1 0,-1 0 0,0 0 0,-2 0 0,0-1 0,-1-1 1,-1 1-19,1-1 11,6-10-144,-12 22 409,9-24-643,3-16-988,3-14 1335,1 0 1,1-1 0,1 1 0,1 1 0,2-1 0,0 1 0,2-1 19,8-20 60,-6 11-61,3 0-1,0 1 1,3 0 0,0 2-1,14-20 2,-25 46 5,-1-1-1,1 1 1,0 0-1,0 0 0,1 0 1,-1 1-1,1 0 1,0 0-1,1 0 0,-1 1 1,0 0-1,1 0 0,0 0 1,-1 1-1,1 0 1,1 1-5,14-3 158,1 1 0,-1 1 0,1 1 0,7 2-158,-18-1 106,-10 0-83,0 0 1,0 0-1,0 0 0,0 0 1,-1 1-1,1-1 0,0 1 1,0 0-1,0-1 0,-1 1 1,1 0-1,0 0 0,-1 0 1,1 0-1,-1 0 0,1 0 1,-1 1-1,1-1 0,-1 1 1,0-1-24,2 3 28,-1-1 0,0 1 0,0-1 0,0 1 1,-1 0-1,1 0 0,-1 0 0,0 0 0,1 3-28,-1 3 140,0 1-1,0-1 1,0 1-1,-2 0 1,1-1-1,-1 1 1,-2 5-140,1-10 55,0-1 0,0 0 0,-1 0 0,0 0 0,0 0 1,0-1-1,0 1 0,-1-1 0,0 0 0,0 0 0,0 0 1,0 0-1,0-1 0,-1 1 0,0-1 0,0-1 0,0 1 0,0-1 1,0 1-1,-1-1-55,-12 5 243,1-1 1,-1-1 0,1 0-1,-1-1 1,-15 1-244,-22-1 1012,0-3 1,-1-2-1013,-11 0 885,66 1-1325,1 0-1377,3 0-1390,11 0-1456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1214 271 5779,'0'0'3348,"0"0"-1702,0 0-595,0 0 14,0 0 50,0 0-198,-16-7-380,6 3-538,-50-22 1576,-18-3-1575,2 8 476,-1 2 1,-1 4-1,0 4 1,-13 2-477,-317-3 175,400 12-175,0 0 1,0 1-1,0 0 0,0 0 1,0 1-1,0 0 1,0 1-1,0 0 0,1 0 1,0 0-1,-1 1 0,1 0 1,0 0-1,-4 5 0,2-2 1,1 1 0,0 0 0,1 1 0,0-1 0,0 2 0,1-1-1,0 1 1,1-1 0,-5 12-1,0 7 2,1 0-1,1 1 1,1 0-1,1 1 1,2 0-1,1-1 1,2 16-2,0 220-62,1-254 55,1 0 0,0 0-1,1 0 1,0-1-1,1 1 1,0 0 0,0-1-1,1 0 1,1 0-1,0 0 1,2 3 7,2 1-9,1 0-1,0-1 1,1 0 0,1 0-1,0-1 1,0-1 0,2 1 9,17 11-22,0-2-1,2-1 1,1-1 0,0-2 0,1-2-1,9 2 23,-17-7-16,2-1-1,-1-1 0,1-2 0,1-1 1,-1-1-1,1-2 0,-1 0 0,3-3 17,-7 0-16,-1-1 0,-1-1 0,1-2-1,0 0 1,-1-2 0,0 0 0,0-1 0,-1-2-1,0 0 1,0-2 16,11-7-35,0-3 1,-1 0-1,-2-2 0,0-2 0,-2 0 0,0-2 1,-2-1-1,1-4 35,-9 10-2,-2-2 0,0 0-1,-2-1 1,0 0 0,-2-1 0,-1 0 0,-1-1 0,-1 0 0,-2-1 0,-1 0 0,-1 0 2,1-35 44,-3 0 0,-3-6-44,0 64 0,0-13 21,-1 0 0,-1 0 1,-1 0-1,0 0 0,-1 0 1,-1 1-1,-6-14-21,5 19 25,0 0-1,-1 0 1,0 0-1,-1 1 1,0 0-1,-1 1 1,-1 0-1,0 0 1,0 1 0,-7-5-25,10 9 60,-1 0 0,0 1 0,0 0 0,-1 1 0,1-1 0,-1 2 0,0-1 0,0 1 0,0 1 0,-6-2-60,-8 1 72,0 0 0,-1 2 0,-14 1-72,36 0-71,-1 0-1,1 0 1,-1 0-1,1 0 1,-1 1 0,1 0-1,0-1 1,-1 1 0,1 0-1,0 0 1,-1 0 0,1 0-1,0 1 1,0-1-1,0 1 1,0-1 0,0 1-1,0 0 1,0-1 0,1 1-1,-1 0 1,0 2 71,-3 3-874,1 2-1,0-1 1,1 0-1,-1 1 1,0 6 874,0-4-1512,-5 16-4720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14 214 7844,'0'0'1710,"0"0"-424,0 0-438,0 0 14,0 0 101,0 0-256,-3 3-440,-5 7-3,5-8-64,3-2 37,0 0 174,0 0-224,0 0-51,11 4 152,16 4-45,0-2 1,1-1-1,0-1 0,28 1-243,119-5 881,-78-2-707,14-4-135,1-4 1,-1-6 0,3-5-40,65-10 3,222-14 81,-47 6-58,-200 21-18,20-10 16,-130 16-1,-34 9-19,0 0 1,0 0-1,0 1 1,0 0-1,9 1-4,122-14 72,-58 12 78,-82 3-172,-1 0 49,12 0-297,-8 0-2779,0 0-1873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16 8612,'0'0'3372,"0"0"-1454,0 0-730,0 0-241,0 0-94,0 0-228,-6-3-241,-17-8-61,23 11-316,0-1 0,0 1 0,-1 0 0,1 0 0,0 0 0,0 0 1,0 0-1,-1 0 0,1 0 0,0-1 0,0 1 0,0 0 0,-1 0 0,1 0 1,0 0-1,0 0 0,-1 0 0,1 0 0,0 0 0,0 0 0,-1 0 1,1 0-1,0 1 0,0-1 0,0 0 0,-1 0 0,1 0 0,0 0 0,0 0 1,0 0-1,-1 0 0,1 0 0,0 1 0,0-1 0,0 0 0,0 0 0,-1 0 1,1 1-1,0-1 0,0 0 0,0 0 0,0 0 0,0 1 0,0-1 0,0 0 1,0 0-1,-1 0 0,1 1 0,0-1 0,0 0 0,0 0 0,0 1 0,0-1 1,0 0-1,0 0 0,0 0 0,0 1 0,1-1 0,-1 0 0,0 0 1,0 1-8,-4 22 118,-24 166 382,-37 117-500,58-277-205,0 1 0,0 19 205,4-4-3645,3-43 1143,0-1-927,0-11 2024,-2-94-1930,2-89 3983,0 189-456,0 1 0,1-1 0,0 0 1,0 1-1,0-1 0,0 0 0,0 1 0,1-1 0,0 1 0,-1 0 0,1-1 0,0 1 1,1 0-1,-1 0 0,1 1 0,-1-1 0,1 0 0,0 1 0,0-1 0,0 1 0,0 0 1,0 0-1,1 0 0,-1 1 0,0-1 0,1 1 0,-1 0 0,1 0 0,0 0-192,15-4 455,0 2 0,0 0 0,0 1 0,0 1-1,6 1-454,-3-1 73,36-1 133,-13-1-85,0 2 0,0 2 0,12 3-121,-14 4-3162,-43-9 3062,1 1 1,-1-1-1,1 1 0,-1-1 0,1 0 1,-1 1-1,0-1 0,1 0 0,-1 1 0,0-1 1,1 0-1,-1 0 0,0 1 0,0-1 1,0 0-1,0 0 0,0 1 0,1-1 1,-2 0-1,1 0 0,0 0 0,0 1 0,0-1 1,0 0-1,0 0 0,-1 0 100,1-5-389,0-140-2973,0 81 11068,0 64-6223,0 1-386,0 0-457,0 0-317,0 0-75,0 0 37,0 3 188,-4 89 318,-4 0 0,-6 13-791,-1-1-78,3 49 78,12-39-2099,0-112-92,0-2-1261,0-3-531,3-9-723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0 7347,'0'0'2914,"0"0"-2738,0 0-32,0 0 464,0 0 1217,0 0-1009,37 160-287,-40-85-305,-17 0-96,0-9-48,3-6-32,4-5-48,6-16 0,0-6-288,7-12-1025,0-9-928,0-12-48,0 0-2065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7956,'0'0'1504,"0"0"-850,0 0-6,0 0 214,0 0 133,15 8 78,-11-6-1004,9 5 139,0 1-1,-1 0 1,0 1 0,0 0-1,-1 1 1,0 1 0,8 10-208,13 14 137,0-2-1,2-1 1,2-1-1,1-2 1,3 0-137,-27-19-531,11 6-953,-6-12-8053,-18-4 5575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9:54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1308 14263,'0'0'570,"0"0"-353,0 0-167,0 0-111,-5-9 13,3 8 48,1-1 0,0 1 0,0-1 0,0 1 0,1-1 0,-1 0 0,0 1 0,0-1 0,1 0 0,-1 0 0,1 1 0,0-1 0,0 0 0,-1 0 0,1 0-1,0 0 1,0 1 0,1-1 0,-1 0 0,0 0 0,1 0 0,-1 1 0,1-1 0,-1 0 0,1 0 0,0 1 0,0-1 0,-1 1 0,2-1 0,4-5 6,0 1-1,1 0 0,0 1 1,0-1-1,1 1 1,-1 0-1,3 0-5,35-23 30,-2-2 0,-1-2-1,-2-2 1,35-37-30,-47 40 0,-1-1 0,-1-1 1,-2-1-1,-1-2 0,-2 0 0,8-23 0,0-8 17,-4-2 0,-2-1 0,-4 0 0,-2-2 0,-4 0 0,-3-1 0,-3 0 0,-3-63-17,-4 135 5,0-1 0,0 0 0,0 1 0,0-1 0,-1 1 0,1-1 0,0 0 0,-1 1 0,1-1 0,-1 1 0,0-1 0,1 1 0,-1-1 0,0 1 0,0-1 0,0 1 0,0 0 0,0 0 0,0-1 0,0 1 0,0 0 0,-1 0 0,1 0 0,0 0 0,-1 0-1,1 0 1,-1 1 0,1-1 0,-1 0 0,-1 0-5,-3 0 85,-2 0 1,1 0-1,0 0 0,0 1 0,0 0 0,-5 0-85,-2 0 258,9 1-234,0-1-1,0 1 1,0 0 0,0 0-1,0 1 1,0 0-1,0-1 1,1 1 0,-1 1-1,0-1 1,1 1-1,0 0 1,0 0 0,0 0-1,0 1 1,0-1-1,1 1 1,-1 0 0,0 1-24,-7 9 19,1 0 0,1 1 0,0 0 0,1 1 0,-1 3-19,-12 32 18,3 0-1,1 1 0,3 1 0,-6 49-17,2 26 25,2 67-25,8-36 42,9 113-42,0-259 1,1-1-1,-1 1 0,2-1 1,0 1-1,1-1 0,0 0 1,0 0-1,1 0 0,1-1 0,0 0 1,7 10-1,-8-15-8,0 1-1,1-1 1,-1 0 0,1-1 0,0 0 0,1 1-1,-1-2 1,1 1 0,0-1 0,0 0 0,1-1-1,-1 1 1,1-1 0,-1-1 0,1 0 0,0 0 0,0 0-1,8 0 9,-7-1-13,0 0 1,0 0-1,1-1 0,-1 0 0,0-1 0,0 0 0,1 0 1,-1-1-1,0 0 0,0 0 0,0-1 0,-1-1 0,1 0 1,-1 0-1,0 0 0,7-5 13,22-20-214,29-30 214,-5 3-162,-46 48 156,-15 8 8,0 0 0,1 0-1,-1 0 1,0 0-1,0 0 1,1 1 0,-1-1-1,0 0 1,1 0 0,-1 0-1,0 0 1,0 0 0,1 0-1,-1 0 1,0 1 0,0-1-1,1 0 1,-1 0 0,0 0-1,0 1 1,0-1 0,0 0-1,1 0 1,-1 1 0,0-1-1,0 0 1,0 0-1,0 1 1,0-1 0,1 0-2,0 28 108,-2-18-116,1 126 107,0-131-69,1 0 1,-1-1-1,1 1 1,-1-1 0,1 1-1,1-1 1,-1 1 0,0-1-1,2 1-30,-3-4-148,1 1 0,0-1-1,0 0 1,-1 1-1,1-1 1,0 0 0,1 0-1,-1 0 1,0 0-1,0 0 1,0 0 0,2 1 148,-2-2-444,0 1 1,1-1-1,-1 1 1,0-1-1,1 0 0,-1 1 1,0-1-1,1 0 1,-1 0-1,0 0 1,1 0-1,-1 0 1,1 0-1,-1-1 1,0 1-1,1 0 444,6-4-7798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7347,'0'0'2730,"0"0"-604,0 0-301,0 0-729,0 0-450,1 1-337,1 10 1,0 151 1404,-9 39-1714,2-71-1391,2 0-3918,3-130-2076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1747 148 2961,'0'0'5531,"0"0"-3957,0 0-1011,0 0 149,0 0-48,-10-3-31,-9-2-58,0 1 1,-1 1 0,0 1-1,-11 1-575,17 0 278,0-1-1,0-1 1,0 0-1,0 0 1,0-2-1,1 0 0,0 0 1,-6-4-278,3 2 172,0 0 1,0 1-1,-1 1 0,0 1 1,-3 0-173,-525-53 899,267 53-520,192 4-321,57 1-67,1 1-1,0 1 1,0 2-1,0 1 1,1 1-1,0 1 1,-5 3 9,19-5-8,0 0 1,0 2-1,0-1 1,1 2-1,0 0 1,0 0-1,1 1 1,1 0 0,-1 1-1,2 0 1,-1 1-1,-3 8 8,-3 4-3,2 0 0,0 1 1,2 1-1,1 1 0,1-1 0,1 3 3,2 4-8,1-1 1,1 1-1,3 0 0,0 0 1,2-1-1,1 6 8,0 14-13,0-39 10,1 1 0,0-1 0,0 0 0,2 0 0,-1-1 0,2 1 0,0-1 0,0 1 0,1-2 0,1 1 0,6 9 3,4 3-7,0-1 0,2 0 0,1-2 0,21 19 7,-17-19-11,2-2 1,0 0-1,2-2 1,-1-1-1,13 4 11,54 22-94,4-4 94,77 35-43,-106-38 50,-18-9-13,24 7 6,-57-26-7,0-1 0,1-1 0,0 0 1,0-1-1,0-2 0,4 1 7,17-1-96,-1-1 0,1-1 0,18-5 96,-44 3-65,1-1 0,0 0-1,-1-1 1,0 0-1,0-2 1,0 1 0,-1-2-1,0 0 1,0 0 0,11-9 65,5-7-208,-1-1 0,-1-1 1,-2-1-1,0-2 1,-2 0-1,-1-1 1,-1-2-1,-1 0 0,6-18 208,-6 9-1,-3-2 0,-2 0-1,-1 0 1,-2-2-1,-2 1 1,-2-2-1,1-27 2,-3-33 269,-5-31-269,-2 84 308,1 47-214,0-1 0,-1 1 0,0 0 0,0-1 0,0 1 0,0 0 1,-1 0-1,0 0 0,0 0 0,-1 0 0,1 0 0,-1 0 0,0 1 0,0-1 1,-1 1-1,1 0 0,-1 0 0,0 0 0,0 1 0,-3-2-94,-10-8 116,-2 2-1,0 0 0,0 1 1,-15-5-116,12 5-19,1 0 1,1-1 0,-1-2 18,13 5 103,0-1-853,2 5-2987,1 2-3589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31 5699,'0'0'2326,"0"0"-1141,0 0-284,0 0 145,0 0-72,0 0-248,-6-2-164,-1 0-336,-1-1 605,0 1 0,0 0 0,-1 0 0,1 1 0,-5 0-831,13-14 163,0 15-171,0 0 43,0 0 2,0 0 6,0 0-3,0 0 16,0 0-16,0 0-38,0 0 22,0 0 8,0 0 0,0 0 6,0 0 23,0 0 19,0 0 14,0 0 39,0 0 118,0 0-91,0 0-46,0 0-33,0 0 49,0 0-36,0 0-38,0 0 66,0 11-79,3 30 3,3 0 1,0-1-1,3 0 0,1 0 1,3-1-1,1 3-46,12 39 37,-14-49-23,1 0 1,2 0 0,1-2-1,6 8-14,-3-3-18,11 13 37,1-2 0,7 3-19,-12-14 5,24 27 6,-25-33-21,-2 1 1,1 4 9,1 3 34,-15-24-33,0 0 0,-2 1 0,6 12-1,0-3-11,-12-21 14,0 0 1,-1 1-1,1-1 0,-1 1 1,1 0-1,-1-1 1,0 1-1,0 0 0,0 0 1,0 0-1,-1 0 0,1 2-3,12 26-13,-8-7 397,-3-13-4383,-2-11-2657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9700,'0'0'1697,"0"0"-1193,0 0-354,0 0 370,0 0 206,0 0-190,1 2-351,0 0 0,0 0 0,0-1 0,1 1 0,-1 0 0,1 0 0,-1-1 0,1 1 0,1 1-185,29 15 536,-1 2-1,1 2-535,39 24 575,11 3-321,3-4 0,1-3 0,3-5-1,0-3 1,2-5 0,28 4-254,-112-32 1,182 42 45,0-9 1,16-7-47,-141-21 32,-1 2 0,0 3 0,46 15-32,84 27 60,35 11 18,-114-34-60,-79-22-4,0 1 1,0 2 0,-1 1-1,0 1 1,31 19-15,-34-17 12,1 0 0,1-3 0,0 0 0,0-2 0,2-2 0,8 1-12,33 9 8,187 36-3,-249-50-7,0-1-1,0-1 0,0 0 1,14-1 2,3 8 29,35 3 150,-65-12-112,-1 0-22,0 0 35,0 0-40,0 0 24,0 0 19,0 0-123,0 0-403,3 0-4055,1 0 168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154 100 2737,'0'0'8503,"0"0"-5673,0 0-2075,0 0-58,0 0 295,0 0-485,0 0-373,1 28-89,5 193 16,-6 72-13,-3-264-34,-4-337-753,6 239 745,3-79 54,-2 142-56,2 0-1,-1 0 1,1 0 0,0 0-1,0 1 1,1-1-1,0 1 1,0-1-1,0 1 1,0 0-1,1 0 1,0 0 0,0 1-1,0-1 1,1 1-1,-1 0 1,1 0-1,4-2-3,-1 0 6,1 0-1,0 1 0,0 0 1,0 1-1,0 0 0,1 0 1,-1 1-1,1 0 0,0 1 1,0 0-1,1 0-5,35 2 157,-45 20 204,-1-10-337,-1 0 0,0-1 0,-1 1 1,0 0-1,0-1 0,-1 1 0,-1-1 1,1 0-1,-3 4-24,-8 12 2,-1 0 1,-9 12-3,7-14-4,2 2 1,-11 23 3,24-45-13,0 1 0,1-1 0,-1 0 0,1 1 1,0-1-1,0 1 0,1-1 0,-1 1 0,1 0 1,0-1-1,-1 1 0,2 0 0,-1-1 0,0 1 1,1-1-1,-1 1 0,1 0 0,0-1 0,1 1 1,-1-1-1,0 0 0,1 1 0,0-1 0,0 0 1,0 0-1,0 0 0,0 0 0,1-1 0,-1 1 0,2 1 14,-2-2 10,0 0 1,0 0-1,-1 0 1,1 0-1,-1 1 1,0-1 0,0 1-1,0-1 1,0 1-1,0-1 1,0 1-1,0-1 1,-1 1 0,0 0-1,1-1 1,-1 1-1,0 0 1,0-1-1,0 1 1,-1 0 0,1-1-1,-1 1-11,0 3 13,0 0 0,0-1 0,0 1 0,-1-1 0,0 1 0,0-1 0,-1 0 0,1 0 0,-1 0 0,0 0-13,-21 21 181,0-1 0,-2-1 0,0-2 0,-2 0 0,-14 8-181,-25 19 84,52-36-1266,28-18-4623,16-18 2788,-7 3-2274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380 3 5603,'0'0'2438,"0"0"-1694,0 0-466,0 0 794,0 0 1105,0 0-141,2 0 1852,-7 0-3329,-46-1-344,22-1-139,0 2 1,0 1-1,-15 3-76,35-2 9,1-1 1,0 1-1,0 0 1,0 1-1,0 0 1,0 0-1,1 1 1,-1 0-1,1 0 1,0 1-1,0 0 1,0 0-1,1 1 1,-3 2-10,0 3-7,1 0 1,0 1-1,0 0 1,1 0 0,0 1-1,1-1 1,1 2 0,0-1-1,1 1 1,0-1-1,1 1 1,1 0 0,0 0-1,1 0 1,0 1 0,1-1-1,1 0 1,2 12 6,-3-23-7,1 0 0,0 0 0,0 0 0,0 0 0,0-1 0,0 1 1,1 0-1,0 0 0,-1-1 0,1 1 0,0-1 0,0 0 0,0 0 0,0 1 0,1-1 0,-1 0 1,1-1-1,-1 1 0,1 0 0,-1-1 0,1 0 0,0 1 0,0-1 0,0 0 0,0 0 0,0-1 1,0 1-1,3 0 7,12 2-115,0-1 0,1-1 0,-1 0 0,9-2 115,-9 1-126,-9 0 79,-6 1 34,1-1 0,-1 0 1,1 0-1,0-1 1,-1 1-1,1 0 0,-1-1 1,1 0-1,-1 0 0,1 0 1,-1-1-1,0 1 0,0-1 1,1 0 12,-1 0 6,0 1 0,0-1 1,0 1-1,0-1 0,0 1 1,0 0-1,1 0 0,-1 1 0,0-1 1,0 0-1,2 1-6,-3 0 37,6 44 41,-1 1 0,-2 0 0,-2 8-78,0-1-506,10 52 506,-10-86-594,-2-14-2203,-1-13 114,0-4 2024,0 8 434,0-50-4110,-2 0 0,-8-44 4335,6 78-65,0 1 0,-2 0 0,0 0 0,-3-3 65,4 11 1052,-1 0 0,0 0 1,-1 1-1,0 0 0,-1 0 0,-8-10-1052,15 21 274,0-1 0,0 0-1,0 1 1,0-1 0,0 0 0,0 0-1,1 0 1,-1 0 0,0 0 0,1 0-1,-1 0 1,0 0 0,1 0 0,0 0-1,-1 0 1,1 0 0,-1 0 0,1-1-1,0 1 1,0 0 0,0 0 0,0 0-1,0-1-273,1 1 113,1 0 0,0 0 0,-1 0 0,1 0-1,0 0 1,0 0 0,0 1 0,0-1 0,0 1 0,0-1-1,0 1 1,0 0 0,0-1 0,0 1-113,131-20 2409,94-2-2409,-77 19 93,-149 3-122,0 0 0,-1-1 0,1 1 0,-1 0 0,1 1 0,0-1 0,-1 0 0,1 0 0,-1 0 0,1 0 0,-1 0 0,1 1 0,-1-1 0,1 0 0,-1 0 0,1 1 0,-1-1 0,1 0-1,-1 1 1,1-1 0,-1 0 0,1 1 0,-1-1 0,0 1 0,1-1 0,-1 1 0,0-1 0,1 1 0,-1-1 0,0 1 29,1 18-3552,-2-7-1827,1 3-2509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1559 347 1713,'0'0'4175,"0"0"-2051,0 0-926,0 0 98,0 0 300,0 0-140,-2-9-607,1 5-757,0 0 0,-1 0 0,1 0 0,-1 0 0,1 1 0,-1-1 0,0 0 0,0 1 1,-1-1-1,1 1 0,-1 0 0,0 0 0,0 0 0,0 0 0,0 0 0,0 0 1,-1 1-1,1 0 0,-2-1-92,-48-26 546,-2 3-1,0 3 1,-2 2 0,0 2 0,-46-8-546,53 17 21,1 2 1,-1 2-1,-1 2 0,-15 2-21,-229 3 128,269 1-115,0 0 0,0 2 0,1 1 0,0 2 0,0 0 0,-13 6-13,1 2 55,1 2 0,0 1 0,-28 21-55,49-29-3,0 0 1,1 2-1,1 0 0,0 0 0,1 1 0,0 1 0,1 0 1,0 1-1,1 0 0,1 0 0,-7 17 3,7-11-10,1 1-1,1 0 1,0 0-1,2 1 1,1 0-1,0 0 1,2 0-1,1 24 11,-1 6-21,1-36 17,0 0-1,0 0 0,2 0 0,0 0 0,1 0 1,1-1-1,0 1 0,2 0 0,2 7 5,5-1-12,1 0-1,1-1 0,0 0 1,2-1-1,1-1 0,0 0 0,2-1 1,0-1-1,1-1 0,0-1 0,2-1 1,0 0-1,0-2 0,2-1 0,-1 0 1,1-2-1,1-1 0,0 0 0,0-2 1,1-1-1,-1-1 0,9-1 13,141 5-29,35-9 29,12 1-35,-195-1 6,-2 2-59,0-2 0,0-1 0,3-2 88,-21 2-15,1 0-1,-1-1 0,0 0 0,1 0 0,-1-1 0,0 0 1,-1 0-1,1-1 0,0 0 0,-1 0 0,0 0 0,2-2 16,18-19-81,-1-1-1,-2 0 0,0-2 0,-2-1 1,-1 0-1,14-29 82,-5 2-99,-2-2 0,-3 0 0,6-28 99,-18 41 17,-1 0-1,-3 0 1,-2-1-1,-1 0 0,-3 0 1,-1 0-1,-5-32-16,2 67 36,0-1 1,0 1-1,-1-1 0,0 1 0,-1 0 0,-1 0 1,1 0-1,-2 1 0,0 0 0,0 0 1,0 0-1,-1 1 0,-1 0 0,0 0 0,0 1 1,-1-1-37,-9-6 214,0 0 0,-1 1 0,-1 1 0,-1 0 0,0 2 0,0 0 0,-11-2-214,27 11 3,1 1-1,-1-1 1,0 1-1,0 1 1,0-1-1,0 1 0,0 0 1,-3 0-3,5 0-57,2 0 28,1 0 0,-1 0 0,1 0 0,0 0 0,-1 0-1,1 1 1,0-1 0,-1 0 0,1 0 0,0 0 0,0 0 0,-1 0 0,1 1 0,0-1 0,-1 0 0,1 0 0,0 1-1,0-1 1,-1 0 0,1 0 0,0 1 0,0-1 0,0 0 0,0 1 0,-1-1 0,1 0 0,0 1 0,0-1-1,0 0 1,0 1 0,0-1 29,-12 32-2985,1-8-3245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2177,'0'0'7273,"0"0"-4704,0 0-1750,0 0 123,0 0-326,-1 10-440,-5 50-112,2-1 1,4 43-65,-2 47 58,2-109 91,0-27-453,0-25-1491,0-16 1891,2 0 0,1 0 1,1 0-1,4-10-96,-6 26 4,2-1 1,0 1-1,0 0 1,1 0-1,1 0 0,0 1 1,1 0-1,0 0 1,0 0-1,7-7-4,-9 14-15,0 0 0,-1 0 0,1 0 0,1 1 0,-1-1-1,0 1 1,1 1 0,0-1 0,0 1 0,-1 0 0,1 0 0,0 0 0,4 0 15,10 0 27,1 0 0,-1 1 1,11 1-28,-13 0 71,-17 0-97,0 0 0,-1 1 0,1-1 0,0 0 0,-1 0 0,1 0 0,0 1 0,-1-1-1,1 0 1,0 0 0,-1 1 0,1-1 0,-1 1 0,1-1 0,-1 0 0,1 1 0,-1-1 0,1 1-1,-1 0 1,1-1 0,-1 1 0,1-1 0,-1 1 0,0-1 0,0 1 0,1 0 26,4 25-450,-5-17 335,0-1 0,-1 1-1,0-1 1,0 0 0,-2 4 115,0-4-26,-1 0 1,-1 0-1,1 0 0,-2-1 1,1 1-1,-1-1 1,0 0-1,0-1 1,0 0-1,-1 0 1,0 0-1,-6 3 26,2 0 53,0 0 1,0 1-1,1 0 0,-5 7-53,14-16-11,0 1 1,0-1-1,1 1 0,-1 0 0,0-1 0,1 1 1,-1 0-1,0-1 0,1 1 0,0 0 0,-1 0 1,1-1-1,0 1 0,0 0 0,0 0 0,0-1 1,1 1-1,-1 0 0,0 0 0,1-1 0,-1 1 0,1 0 1,-1-1-1,1 1 0,0 0 0,0-1 0,0 1 1,0-1-1,0 1 0,1 0 11,4 5-18,0 0 1,0-1-1,1 0 1,0 0-1,3 2 18,1 0-1,-8-6 86,-1 1 0,1 0 1,0-1-1,0 1 0,-1 0 1,0 0-1,0 0 0,0 0 0,0 1 1,0-1-1,0 0 0,-1 1 1,0 0-1,1-1 0,-1 1 1,-1 0-1,1-1 0,-1 1 0,1 0 1,-1 0-1,0 0 0,0-1 1,-1 1-1,1 0 0,-1 0 1,0-1-1,0 1 0,0 0 1,0-1-1,-1 1 0,1-1 0,-1 1 1,0-1-1,0 0 0,0 0 1,0 0-1,-1 0 0,1 0 1,-3 2-86,-5 3 81,0-1 1,-1 0 0,0 0-1,0-1 1,0 0 0,-1-1-1,0 0 1,0-1 0,0 0-1,0-1 1,-1-1 0,1 0-1,-11 1-81,22-3-1112,1 0-953,0 0-664,2 0-1096,7-1 2199,7-1-1092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1159 127 7347,'0'0'993,"0"0"-436,0 0 383,0 0 836,0 0-34,0 0-434,0-1-1165,0-1 0,0 1 0,-1-1 0,1 1 0,0-1 0,-1 1 1,1-1-1,-1 1 0,0 0 0,1-1 0,-1 1 0,0 0 0,0 0 0,0-1-143,-13-4 28,0 1-1,-1 1 1,1 0 0,-1 1-1,0 1 1,0 0-1,0 1 1,-3 0-28,-7-1 19,-272-34 251,200 20-271,63 10 2,0 1 0,1 1 1,-11 2-2,12 1 24,-36 2 169,62 0-176,1 0-1,-1 0 1,1 0-1,0 1 0,-1-1 1,1 1-1,0 1 0,0-1 1,0 1-1,-2 1-16,-135 102 128,131-96-129,1 1-1,0 1 1,0-1-1,1 1 0,0 1 1,1 0-1,1 0 1,0 0-1,1 1 1,-2 6 1,-5 17-7,2 0 1,1 1-1,-1 16 7,7-34-14,1-1-1,2 1 1,0 0-1,0 1 1,2 2 14,0-14-15,0-1-1,1 1 1,-1-1 0,1 0-1,1 1 1,0-1-1,0 0 1,1-1 0,0 1-1,0 0 1,0-1 0,1 0-1,1 1 16,15 14-27,0-1 0,1-1 0,1-1 0,0-1 0,16 9 27,20 8-110,55 25 110,-71-40-19,2-3 0,0-1 1,1-2-1,0-2 0,39 4 19,-12-7-174,1-3 0,0-3 0,28-5 174,-87 1-55,0-1 0,0-1 1,-1-1-1,1 0 0,-1-1 0,0 0 1,0-1-1,-1-1 0,0 0 1,0-1-1,0 0 0,-1-1 1,0 0-1,-1-1 0,0 0 1,-1-1-1,0 0 0,2-3 55,3-6-13,1-1 0,-2 0-1,-1-1 1,-1-1-1,0 0 1,-2 0 0,-1-1-1,-1 0 1,-1-1 0,1-9 13,-2-6 34,-3 0 0,-1 0 0,-3-10-34,1 32 2,0-1 26,-1 0 1,-1 0-1,-1 0 1,-1 0-1,0 1 1,-1-1-1,-1 1 1,-1 0-1,-1 1 1,0 0 0,-1 0-1,-1 1 1,-2-2-29,-4-5 99,-1 1 1,-9-8-100,-18-23 316,43 51-352,0 1 1,0-1-1,1 1 1,-1-1 0,1 1-1,-1-1 1,1 1-1,-1-1 1,1 0 0,0 1-1,0-1 1,0 0-1,0 1 1,0-1 35,1-9-2848,-1 0-6412,0 11 5712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9 662 3330,'0'0'4751,"0"0"-3070,0 0-892,0 0 113,0 0-392,0 0-305,-8 2 200,8-2-395,0 0 1,0 0-1,0 0 0,0-1 0,1 1 0,-1 0 0,0 0 0,0 0 1,0 0-1,0 0 0,0 0 0,1 0 0,-1 0 0,0 0 0,0 0 1,0-1-1,0 1 0,0 0 0,0 0 0,0 0 0,1 0 0,-1 0 0,0-1 1,0 1-1,0 0 0,0 0 0,0 0 0,0 0 0,0 0 0,0-1 1,0 1-1,0 0 0,0 0 0,0 0 0,0 0 0,0-1 0,0 1 1,0 0-1,0 0 0,0 0 0,0 0 0,0-1 0,0 1 0,0 0 0,0 0 1,0 0-1,-1 0 0,1 0 0,0-1 0,0 1 0,0 0 0,0 0 1,0 0-1,0 0 0,-1 0 0,1 0 0,0 0 0,0 0 0,0-1 1,0 1-1,0 0 0,-1 0 0,1 0 0,0 0 0,0 0 0,0 0 0,0 0 1,-1 0-1,1 0-10,26-27 83,0 1 0,5-2-83,35-33 74,84-109 104,6-6 31,-125 145-174,2 1-1,0 2 1,3 1-1,12-6-34,-42 28 1,-5 4 7,0-1-1,0 1 1,0 0 0,0 0-1,0 0 1,1 0 0,-1 1-1,0-1 1,1 0 0,-1 0-1,1 1 1,-1-1 0,0 1-1,1-1 1,-1 1-1,1 0 1,0-1-8,-1 1 0,-1 0-352,0 6-2644,-3 14-4632,-11 0 4435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9:55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3 108 8740,'0'0'1329,"0"0"-689,0 0-384,0 0-128,0 0-128,0 0-480,-2-108-3266,2 108-1296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1 575 3538,'0'0'2670,"0"0"-1317,0 0-182,0 0 104,0 0 49,0 0-433,2 1 1647,18 1-2507,-3-3 175,0 0 1,0-1-1,-1-2 0,1 1 1,-1-2-1,6-2-206,98-42 887,-79 32-939,160-74 297,111-44-47,-254 115-137,52-9-61,14-4 3,0 1 22,-65 18 8,38-15-33,-39 10-5,-22 7 16,0-1-1,28-16-10,-51 24 1,0 0 0,0 0 0,0 2 0,0-1 0,1 2 0,0 0 0,-1 0-1,1 1 1,3 1-1,-12-1-316,3-1-6352,-8 2-1784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2263 5378,'0'0'513,"0"0"-68,0 0 9,0 0 111,0 0-92,0 0-175,0 0-63,0 0 224,0 0 197,0 0 89,0 0-78,0 0-240,0 0 7,0 0 68,0 0-8,0 0 31,0 0-106,0 0-16,0 0-8,0 0-139,0 0-115,0 0-93,0 0-24,1 0 11,1 0-43,-1 0-54,-1 0 57,8-1-11,-1 0 1,1 0-1,-1 0 1,0-1-1,1 0 0,-1 0 1,0-1-1,0 0 0,0 0 1,-1-1-1,6-3 16,11-9 94,-2 0 1,14-14-95,-5 4 53,97-73 53,-75 59-24,19-8-82,-27 19 21,0-3-1,13-14-20,50-51 79,-5-5-1,23-35-78,-94 99 25,1 2 1,1 1-1,2 2 0,2 1 0,15-9-25,21-12 70,-41 28-57,0 3 0,2 0 0,10-3-13,55-29 265,58-46-265,-57 35 231,45-18-231,137-76 202,-30 15-11,15 0 35,-194 102 29,55-41-255,5-5 116,-51 40 258,64-28-374,-65 49 80,-62 19-85,-15 6 14,1 0 1,-1 0-1,0 0 1,1 1-1,-1 0 1,1 0-1,-1 0 0,1 0 1,2 1-10,55-12 2,-47 7 166,-12 4-5128,-3 1 4945,0 0-9445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1484 298 6771,'0'0'1705,"0"0"-838,0 0-128,0 0-83,0 0-106,0 0 101,-17-8-144,3 2-467,-2-2 326,-1 0 0,0 1 0,-1 1 1,1 1-1,-1 0 0,0 1 1,0 1-367,-191 1 658,120 4-575,-85-11-83,-52-8 515,-129 10-515,351 7 2,1 0 0,-1 1 1,1 0-1,-1-1 0,1 1 0,-1 1 0,1-1 0,0 0 1,-1 1-1,1 0 0,0 0 0,0 0 0,0 0 0,0 0 0,0 1-2,-39 42 6,19-20-9,11-11 3,0 0 0,1 1 0,0 0 0,1 1 0,1 0 0,0 0 0,2 1 0,-1 0 0,2 0 0,-3 13 0,0 11-4,1 1 0,3 1 0,1-1 0,2 3 4,-1 7-6,-5 185-55,9-229 54,0-1 1,1 0-1,-1 0 0,1 0 1,1 0-1,0 0 0,-1 0 0,2-1 1,-1 1-1,1-1 0,0 0 0,1 0 1,-1 0-1,2 1 7,15 17-38,2-1 0,14 11 38,-32-30-1,28 26-21,2-1 0,2-2 0,19 11 22,-36-27-12,0 0 0,1-2 0,0 0 0,0-1 1,1-1-1,-1-1 0,24 3 12,112 7-11,2-7 1,59-7 10,-204-3-6,1 0 0,-1-2 0,1 1 0,-1-1 0,0-1 0,0-1 0,0 0 0,-1-1 0,0 0 0,8-5 6,23-16-1,-1-3 1,14-12 0,4-4 7,-25 17-3,-2-1-1,-1-2 1,-2-1-1,-1-2 0,-2-1 1,-1-1-1,12-23-3,-28 42 13,-1-1-1,0 0 1,-1-1 0,-1 0-1,-1 0 1,-1-1-1,0-4-12,1-9 94,-3-1 0,0 1 0,-2-1 0,-2-3-94,0-6 222,1-5 33,-3-1 0,-3-12-255,3 46 50,-1-1 0,-1 0 0,-1 1 0,0-1 0,-1 1 0,-1 1 0,0-1 0,-5-6-50,1 4 169,-1 1 0,0 1 1,-1 0-1,-1 1 0,-1 0 1,0 1-1,0 1 0,-2 0 1,-3-1-170,7 6 114,-1 0 1,0 0-1,0 1 1,-1 1-1,0 1 0,0 0 1,0 0-1,-1 2 1,1 0-1,-1 1 1,0 0-1,-6 1-114,22 1-125,-1 2-151,0 0 1,1 0-1,0 0 1,-1 0-1,1 0 1,0 0 0,0 0-1,0 0 1,0 1-1,0-1 1,1 0-1,-1 1 276,2 10-1091,-2 27-2743,0-10-1467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2 5555,'0'0'4282,"0"0"-2279,0 0-1136,0 0-400,0 0-32,0 0 42,0 0-324,-3-1 15,2 1-150,1-1 1,-1 1 0,0 0 0,0 0-1,1 0 1,-1 1 0,0-1 0,0 0 0,1 0-1,-1 0 1,0 0 0,1 1 0,-1-1-1,0 0 1,1 1 0,-1-1 0,0 1 0,1-1-1,-1 0 1,1 1 0,-1-1 0,1 1 0,-1 0-1,1-1 1,-1 1 0,1-1 0,-1 1-1,1 0 1,0-1 0,-1 1 0,1 0 0,0-1-1,0 1 1,-1 0 0,1 0 0,0-1-1,0 2-18,-8 39 627,6-23-481,-12 62 38,-1-3-112,3 1 0,4 1 0,3 9-72,5-36-965,0-48-6378,-1-56 5121,-1 25 2311,1 1-1,2 0 1,1-1 0,4-22-89,-5 44 185,1 0 1,-1 1-1,1-1 1,0 0-1,0 1 1,1 0-1,0-1 1,-1 1-1,1 0 1,1 0-1,-1 1 1,0-1-1,1 1 1,3-3-186,0 1 177,1 0 1,0 0-1,0 1 0,0 0 1,1 0-1,-1 1 1,10-2-178,8-1 124,1 1 0,0 2 1,0 0-1,0 2 1,2 1-125,153 0-545,-181 0 479,0 0 0,1-1 1,-1 1-1,1-1 0,-1 1 0,0-1 0,1 0 0,-1 1 0,0-1 0,0 0 0,1 0 0,-1 0 0,0 0 1,0 0-1,0 0 0,0 0 0,0 0 0,-1 0 0,1 0 0,0-1 0,0 1 0,-1 0 0,1-1 0,-1 1 1,1 0-1,-1-1 0,1 1 0,-1-1 0,0 1 0,0-1 0,0 1 0,0-1 0,0 1 66,2-12 226,-2-1-1,1 1 0,-2-9-225,0 5 1267,1 17-144,0 0-69,0 0-243,0 0-53,0 1-209,-1 6-444,0 0 0,0 0 0,-1 0 0,0 0 0,0 0 0,0-1 0,-1 1 0,-3 4-105,-6 17 30,0 7 77,2 1-1,1 1 1,2-1-1,0 20-106,-2 68-1145,8-44-2621,1-77 501,0-3-1804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1058 128 304,'0'0'6793,"0"0"-4910,0 0-1405,0 0 130,0 0-13,-23-14 403,-71-41-147,87 50-719,0 1-1,-1 1 1,1-1 0,-1 1 0,0 0 0,0 1-1,-1 0 1,1 0 0,0 1 0,-1 0 0,1 0-132,-18-1 303,-34-4 345,0 2 0,-39 4-648,45 1 123,32 0-84,1 1 0,-1 1 0,1 0 0,-1 2-1,1 1 1,1 0 0,-1 2 0,1 0 0,0 1 0,1 1 0,0 1 0,1 1 0,0 1 0,1 0 0,0 1 0,1 1 0,1 0 0,0 1-1,1 1 1,1 0 0,1 1 0,-1 1-39,-8 15 2,1 1-1,2 1 1,1 0-1,0 7-1,9-19-3,0 1 0,2 0 0,1 1 0,1-1-1,1 1 1,1 0 0,2 0 3,0-16-4,-1 1-2,1 0-1,0 0 1,0 0 0,1 0-1,1 0 1,0 0-1,0 0 1,1-1-1,1 1 1,0-1 0,4 8 6,16 21-25,1-1 1,2-2-1,2-1 0,1-1 1,2-1-1,1-2 1,2 0 24,10 5-23,1-2 0,2-2 1,2-2-1,0-3 0,19 6 23,-45-23-17,0-1 1,1-1-1,0-1 0,1-1 1,0-2-1,7 0 17,41 1-166,41-3 166,-100-2-1,6-1-9,0-1 0,-1-1 0,1-1-1,-1 0 1,0-2 0,0 0 0,0-2 0,-1 0-1,3-2 11,33-20-26,-1-1 0,20-18 26,-56 36-5,-1 0 1,0-1-1,-1-1 0,0 0 0,-2-2 0,0 0 1,0 0-1,-2-1 0,2-3 5,0-5 1,-1-1-1,-1 0 1,-1-1 0,-1 0-1,-1-1 1,-1-7-1,3-20 10,-2-1 0,0-51-10,-5-111 5,-4 197-7,-1 10 7,0-1 1,-1 1-1,0 0 0,-1 0 0,0 0 1,-1 1-1,-1-1 0,0 1 0,0 0 0,-1 0 1,0 0-1,-1 1 0,0 0 0,-1 0 0,0 1 1,-4-3-6,-6-7 50,-1 2 1,-1 1-1,0 0 1,-1 2 0,-1 0-1,0 1 1,-10-3-51,30 15 22,-24-10 346,25 11-354,0-1-1,0 1 1,0-1-1,-1 1 0,1 0 1,0 0-1,0-1 1,0 1-1,0 0 1,-1 0-1,1 0 0,0 0 1,0 0-1,0 0 1,-1 1-1,1-1 1,0 0-1,0 1 0,0-1-13,0 10-216,0 29-853,0-16-895,1 0-1,1 0 0,2 11 1965,5-3-6646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61 617 2193,'0'0'4957,"0"0"-3044,0 0-987,0 0 175,0 0 23,-7 2-185,1-1-713,2-1-99,-1 0-1,0 1 1,0 0 0,0 0-1,0 0 1,1 1-1,-1 0 1,0 0 0,1 0-127,3-2 189,1 0 41,0 0 42,0 0-166,0 0-55,0 0 32,0 0 109,0 0-51,0 0 139,0 0 129,0 0-215,0 0-74,0 0-80,0 0-10,0 0-28,3-1-92,10-5 104,-1-1 0,0-1 1,0 0-1,-1 0 0,0-1 0,-1-1 1,1 0-1,2-5-14,30-26 139,142-129 440,6-23-579,-184 187 28,-4 1-14,1 1 1,0-1 0,1 1-1,-1 0 1,1 0-1,0 1 1,0-1-1,0 1 1,0 0 0,1 1-1,-1-1 1,4 0-15,7-2-36,-1-1 0,0 0 1,0-1-1,0 0 0,-1-1 1,0-1-1,-1-1 0,9-7 36,-12 6-2395,-9 5-3539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8020,'0'0'909,"0"0"-140,0 0 466,0 0 219,0 0-219,0 0-546,0 0-383,0 3-146,1 10-140,0-1-1,1 1 0,1-1 0,0 1 0,1-1 0,0 0 1,1 0-1,0-1 0,1 1 0,4 5-19,18 28 78,33 41-78,-41-59 27,86 105 41,21 12-68,74 91 134,-177-202-294,23 27 534,-43-55-661,1 0 0,0 0-1,0-1 1,0 0 0,0 0-1,1 0 1,0-1 0,-1 0 0,4 1 287,0-2-4082,-3-2-3701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2 6419,'0'0'2569,"0"0"-1219,0 0-814,0 0 217,0 0-89,0 0-381,0 0-177,2-2-103,-1 12 2033,-1 19-1864,0 127 782,-16 109-954,-23 12 231,-12 122-188,0 39 43,35-347-34,-11 28-52,-9 44-18,31-110-226,3 32 244,2-85-86,0-1-64,0-18-3390,0-5-3140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0 7828,'0'0'1480,"0"0"-327,0 0-155,0 0 183,0 0-316,0 0-345,-4 0-250,-11 0-49,11 0 217,4 0-25,0 0-130,0 0-35,0 0-157,0 12 13,0-6-96,1 0 1,0 0 0,0 0-1,1 0 1,0 0 0,0-1-1,0 1 1,1 0 0,0-1 0,0 0-1,0 1 1,3 3-9,11 12 21,0-1 1,9 8-22,-5-6 66,91 95 214,124 99-280,-136-124 26,-65-57-13,1-2 0,1-2 0,2-1 0,37 20-13,-20-13-5,-46-29 2,0 0 0,0-1 0,1 0 1,0-1-1,0-1 0,1 1 1,0-2-1,6 2 3,-11-3 15,-1 1 0,0-1 0,0 1 0,-1 0 0,1 0 0,-1 1 0,1 0 0,2 4-15,20 16 13,-26-24-179,-1 0 16,1 0-1,-1-1 1,0 1 0,0 0 0,0 0-1,0 0 1,0 0 0,0 0 0,0 0 0,0 0-1,-1 0 1,1 0 0,0 0 0,0 1 0,0 0 150,-1 1-4955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4 11237,'0'0'2142,"0"0"-1122,0 0-844,0 0-16,0 0 403,0 0-48,0 0-286,0 19-74,0-18-154,-1 129 291,-10 55-292,4-136-174,-4 44 397,8-32-3351,-7-119 719,10-44 3842,0 101-1429,0 0 0,1 0-1,-1 0 1,1 0 0,-1 0 0,1 0-1,-1 0 1,1 0 0,0 1 0,-1-1-1,1 0 1,0 0 0,0 0 0,0 1-1,0-1 1,-1 1 0,1-1 0,0 0-1,0 1 1,0 0 0,0-1 0,0 1-1,2-1-3,28-9 95,-25 9-81,51-10 184,-46 10-176,0 0 0,0-1-1,0 0 1,0-1 0,0-1 0,-1 0 0,1 0 0,-1-1 0,6-3-22,-13 4-48,-1 1 1,0 0 0,0-1 0,0 1 0,0-1 0,-1 1-1,1-1 1,-1 0 0,0 0 0,0 0 0,-1 0-1,1 0 1,-1 1 0,0-1 0,0 0 0,0-4 47,1-5-16,4-42-84,2-21 77,-2-19 23,-5 94 248,0 1 278,0 0 522,0 0-261,0 0-312,0 0 43,0 0-180,0 6-79,-3 121 550,-11 69-809,10-143-918,1 29 918,3-80-2148,0-2-1365,0-2-1719,0-8-96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9:55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5010,'0'0'1748,"0"0"-908,7 25-344,19 78-186,-23-89-253,0 1 0,-2-1 0,1 0 0,-2 0 0,0 1 0,-1 6-57,0 12 37,0-15-18,0-11 0,1-1 1,0 1-1,0-1 0,1 0 1,0 1-1,0 3-19,0-9-4,-1 0 0,1 1 0,-1-1 1,1 0-1,0 1 0,-1-1 0,1 0 0,0 0 0,0 0 0,0 0 1,0 0-1,0 0 0,0 0 0,0 0 0,0 0 0,0 0 1,0-1-1,0 1 0,1 0 0,-1-1 0,0 1 0,0-1 0,1 1 1,-1-1-1,0 0 0,1 0 0,-1 1 0,1-1 0,-1 0 1,0 0-1,2 0 4,-1-1-29,1 1 1,0 0-1,-1-1 0,1 0 1,0 1-1,-1-1 1,1 0-1,-1 0 1,1-1-1,-1 1 1,0 0-1,1-1 0,-1 0 1,0 1-1,0-1 1,0 0-1,0-1 29,31-41-305,-21 26 135,114-161 69,-125 178 121,0-2 20,0 1 0,0 1 0,1-1 0,-1 0-1,1 0 1,-1 0 0,1 1 0,0-1 0,-1 1-1,1-1 1,0 1 0,0 0 0,0-1 0,0 1-1,0 0 1,0 0 0,1 1 0,-1-1 0,0 0-1,0 1 1,1-1-40,-2 1 7,-1 1 0,0-1 0,1 0 0,-1 0 0,1 0 1,-1 0-1,0 0 0,1 1 0,-1-1 0,1 0 0,-1 0 0,0 1 0,1-1 0,-1 0 0,0 1 0,1-1 0,-1 0 0,0 1 0,0-1 0,1 0 0,-1 1 0,0-1 0,0 1 0,0-1 0,1 0 0,-1 1 0,0-1 0,0 1 0,0-1 0,0 1-7,2 18 215,-2-15-147,3 272 698,-5-147-2503,2-126-2393</inkml:trace>
  <inkml:trace contextRef="#ctx0" brushRef="#br0" timeOffset="1">565 368 7956,'0'0'392,"0"0"-237,0 0-102,0 0 14,25-4-14,19-3 24,17-6-77,-55 11 15,-1 0 0,1 0 0,-1 0 0,0-1 0,0 0 0,0 0 0,0 0 0,0 0 0,0-1 0,-1 0 0,0 0 0,0 0 0,0-1 0,0 1 0,-1-1 0,0 0 0,0 0 0,0 0 0,0 0 0,-1-1 0,0 1 0,0-1-1,1-4-14,0-1 20,-1 0-1,1-1 1,-2 0-1,0 1 1,0-1-1,-1 0 0,0-2-19,0 5 35,0 8 6,0-1-1,0 0 1,-1 0-1,1 0 1,0 0-1,-1 1 1,1-1-1,-1 0 1,1 1-1,-1-1 1,0 0-1,0 1 1,0-1-1,0 1 1,0-1-1,0 1 1,0-1-1,0 1 1,-1 0-1,1-1 1,0 1-1,-1 0 1,0 0-41,-2-1 179,1 0 0,-1 1-1,1-1 1,-1 1 0,0 0 0,0 0 0,1 1 0,-1-1-1,0 1 1,0 0 0,-2 0-179,-1 0 182,-1 0 1,1 1-1,0 0 0,-1 0 0,1 1 0,0 0 0,0 1 1,0-1-1,0 1 0,1 0 0,-1 1 0,-2 1-182,1 2 55,1 0-1,-1 0 1,1 1-1,1 0 1,0 0-1,0 0 1,0 1-1,1 0 1,1 0-1,-1 0 1,-2 9-55,3-3 26,0 0 1,1 0 0,0 1 0,1 0 0,1-1-1,0 1 1,1 5-27,1-16 4,-1 0 0,1 0-1,0 0 1,1 0 0,-1 0-1,1-1 1,0 1 0,0-1-1,0 1 1,0-1 0,1 0-1,0 1 1,0-1 0,0-1-1,0 1 1,1 0 0,-1-1-1,1 0 1,0 0 0,0 0 0,0 0-1,4 1-3,0 1-303,0-1-1,1 0 0,0 0 1,0-1-1,5 1 304,-4-2-1311,1 0-1,-1 0 1,0-1-1,9 0 1312,6-1-4727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31 263 1169,'0'0'6637,"0"0"-4558,0 0-1807,0 0-118,0 0-44,0 0 165,0-3 74,0-9 214,0 9 557,0 3-130,0 4-435,0 320-75,-2-349-711,0 0-1,-2 0 0,-1-3 232,-8-56-46,9-124 116,4 150-55,0 53-11,0 0 0,0 0 0,0 1 0,1-1 0,0 0 0,0 1 0,0-1 0,1 0 0,-1 1 0,1-1 0,0 1 0,0 0-1,1 0 1,1-3-4,0 3 1,0 0-1,0 0 1,0 1-1,0 0 1,1 0-1,-1 0 1,1 0-1,0 1 1,-1 0-1,1 0 1,0 0-1,1 0 0,-1 1 0,12-3 14,-1 1 0,1 1-1,0 1 1,0 0-1,0 1 1,1 1-14,12-1 103,-24 0-90,-1 1 0,0-1 0,0 1 0,0 0 0,0 0 0,0 1 0,0 0 0,0-1 0,0 2 0,-1-1 0,1 0 0,-1 1 0,1 0 1,-1 0-1,0 0 0,0 1 0,0-1 0,-1 1 0,1 0 0,-1 0 0,0 0 0,0 1 0,0-1 0,0 1-13,2 5 43,-1 1-1,1-1 1,-1 1-1,-1 0 1,0 0-1,-1 0 1,0 1 0,0-1-1,-2 0 1,1 7-43,-2-15 42,1 1 0,-1-1 0,1 0 0,-1 0 1,0 0-1,-1 0 0,1-1 0,0 1 0,-1 0 1,0 0-1,1-1 0,-1 1 0,0-1 1,0 1-1,-1-1 0,1 0 0,0 0 0,-1 0 1,1 0-1,-1 0 0,0-1 0,0 1 0,1-1 1,-2 0-43,-12 7 81,0-1 1,-1-1-1,-15 3-81,30-8-1,-105 21 202,62-14-1891,-30 10 1690,73-18-2977,2 0-2636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1118 149 9140,'0'0'624,"0"0"-306,0 0-1,0 0 174,-29-19 182,-95-57-172,115 71-390,0 0 0,0 0 0,-1 1 0,0 0 0,1 0 0,-2 1 1,1 1-1,0 0 0,-10-1-111,-1 0 262,-66-6 966,0 4 0,-75 5-1228,64 1 17,87 0-4,0-1 0,0 1 0,0 1 0,0 0 0,0 1 0,0 0 0,1 0 0,-1 1 0,1 1 0,0 0-1,-6 4-12,2 0 13,2 0 0,-1 1 0,1 0 0,0 1-1,1 1 1,1 0 0,-7 10-13,-6 12-2,2 1 0,1 1 0,2 1 0,2 1 0,-11 37 2,15-34-19,3 0 0,1 0 1,2 1-1,1 0 0,3 0 1,1 0-1,4 19 19,-2-43-7,1-1-1,1 0 1,1 0-1,0 0 1,1-1-1,1 1 1,0-1 0,2 0-1,0-1 1,0 0-1,1 0 1,1 0 0,1-2-1,0 1 1,0-1-1,1-1 1,2 1 7,7 5-17,0 0 0,1-2 1,0 0-1,2-2 0,0 0 0,0-2 1,1-1-1,1 0 0,-1-2 0,16 2 17,26 2-1,1-4 0,1-2-1,-1-4 1,48-4 1,-77 1 0,-19 0-5,-1 0 1,1-2-1,0-1 0,0 0 1,-1-1-1,0-1 0,0-1 1,0-1-1,-1-1 0,0 0 1,0-1-1,4-4 5,5-6 10,-1-1-1,0-1 1,-2-1-1,-1-1 1,-1-1-1,0-1 1,-2-1 0,-2-1-1,0 0 1,-1-2-1,-2 0 1,-1 0-1,-2-2 1,0 1-1,-2-2 1,-2 1-1,0-1 1,-3 0 0,0-7-10,4-73 184,-5 0 0,-6-37-184,2 143 68,0-1 0,-1 1 0,0 0 0,0 0 0,0-1 0,-1 1 0,0 0 0,0 0 1,-1 1-1,1-1 0,-1 0 0,0 1 0,-1-1 0,0 1 0,1 0 0,-1 0 0,-2-1-68,0 1 44,0 0 1,-1 1-1,1 0 0,-1 0 0,0 0 0,0 1 0,0 0 0,0 0 1,-1 1-1,1 0 0,-1 0 0,1 1 0,-9-1-44,-88 1-176,102 0 80,1 1-1,0 0 1,0 0 0,-1 0-1,1 1 1,0-1 0,-1 0 0,1 0-1,0 1 1,0-1 0,0 1-1,-1-1 1,1 1 0,0-1-1,0 1 1,0 0 0,0 0-1,0-1 1,0 1 0,0 0-1,0 1 97,0-1-568,0 0 0,1 1 0,-1-1 0,0 0-1,1 1 1,0-1 0,-1 1 0,1-1-1,0 1 1,0-1 0,-1 1 0,1-1-1,1 1 569,-1 10-6901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13 176,'0'0'91,"0"0"616,0 0 2123,0 0-330,0 0-958,0 0-400,0 0 75,-3-2 186,-4-1-859,-3-2 1366,8 3-497,7 2 275,7 0-1677,1 2 0,-1-1 1,0 1-1,0 1 1,0 0-1,7 4-11,74 32 313,-59-23-114,1-2 0,1-1-199,145 48 692,-67-20-293,-11 0-157,3-12-37,68 24 47,-150-45-218,-24-7-34,0-1 48,0 0 14,0 0 34,0 0-27,0 0-63,0 0 4,0 0 12,0 0 7,0 0-64,0 0-216,0 0-1000,0 0-3215,0 0-5861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0 6643,'0'0'1980,"0"0"-726,0 0-102,0 0 286,0 0-197,0 3-636,0 26-402,2 16-84,-3-1 1,-2 1 0,-1 0-1,-3 0 1,-7 21-120,6-36-62,0 0-251,-1 0-1,-13 26 314,18-51-1082,-1-3-3590,5-2-381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4770,'0'0'1035,"0"0"-405,0 0 811,0 0 42,0 0-234,24 27-444,78 89-234,-68-76-512,-17-19-241,0 0 0,2-1 0,1-1 0,0-1 0,14 9 182,-30-25-288,-2-1-1238,-1 0-3436,-1-1 2734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6003,'0'0'2337,"0"0"-2017,0 0-208,0 0 512,0 0 401,0 0 31,0 60-159,0-6-593,0 3-208,0-5 176,0-7-272,0-3 0,0-9-32,0-9-1169,0-3-992,0-21-1568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5635,'0'0'2075,"0"0"-773,0 0-416,0 0-262,0 0-264,10 5-34,13 11 26,-2 1-1,9 8-351,-13-10 17,0 0-1,1-2 0,0 0 0,18 9-16,13 1-4933,-47-22 2716,-2-1-1681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0 3025,'0'0'3018,"0"0"-2068,0 0-689,0 0 72,0 0 193,0 39 1454,0-32-1898,0 6 64,0 1-1,0-1 0,-2 1 0,0-1 0,0 0 1,-1 1-1,-3 7-145,-45 100 648,21-53-202,-3 17-446,27-64-253,0-1-1,1 1 1,1 0-1,0 1 0,2-1 1,1 9 253,1-25-2777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40 6147,'0'0'1515,"0"0"-717,0 0-406,0 0-128,0 0-72,-1 14-98,-4 93 200,0-3-249,4-78-2423,0-25 218,1-9-789,0-71 8322,0 78-5323,1-1 0,-1 1 0,1 0-1,-1-1 1,1 1 0,0 0-1,-1 0 1,1 0 0,0 0 0,0-1-1,0 1 1,0 0 0,0 0-1,0 1 1,0-1 0,0 0 0,0 0-1,0 0 1,0 1 0,1-1-1,-1 1 1,0-1 0,0 1 0,1-1-1,-1 1 1,0 0 0,1-1-50,42-7 366,-41 8-338,27-4 30,55-4-102,-82 8-69,0 0 1,0-1-1,-1 1 1,1-1-1,0 1 0,0-1 1,-1 0-1,1 0 1,-1 0-1,1-1 1,-1 1-1,1-1 1,-1 1-1,0-1 1,0 0-1,0 1 1,0-1-1,0 0 1,0 0-1,0-1 1,-1 1-1,1 0 0,-1-1 1,1 1-1,-1-1 1,0 1-1,0-1 1,0 1-1,0-1 1,-1 0-1,1-1 113,2-11 334,0-1-1,-2 1 0,1-1 0,-2 0 1,0-2-334,0 10 466,0 7 1015,0 1-547,0 0-390,0 0-184,0 0-242,0 0-60,0 0 41,0 5 112,0-2-183,0 62 303,-3 1 1,-8 45-332,4-58 137,-1 26-137,7-21-5831,1-58-369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0 124 10261,'0'0'443,"0"0"-323,0 0 0,3 33 37,8 102-93,-8-31-58,-3-81-31,-1-50 39,2-1 0,1 1 0,1-1-1,1 1 1,1 0 0,2 0-1,5-12-13,-1 7 26,-6 17 50,1 0 0,0 1 0,1-1-1,1 1 1,1-2-76,-5 11 10,0 0 0,1 0 1,-1 1-1,1-1 0,0 1 0,0 0 0,0 0 0,0 1 1,1-1-1,0 1 0,-1 1 0,1-1 0,0 1 0,6-2-10,6 1 24,-1 0-1,1 1 0,0 0 0,-1 2 1,1 0-1,0 1 0,7 2-23,-22-2 8,-1-1 0,0 1 0,1 0 0,-1 0-1,0 0 1,1 0 0,-1 0 0,0 1 0,0-1 0,0 1-1,0-1 1,-1 1 0,1 0 0,0-1 0,-1 1 0,1 0-1,-1 0 1,1 0 0,-1 0 0,0 1 0,0-1 0,0 0-1,0 1 1,0-1 0,-1 0 0,1 1 0,-1-1 0,1 2-8,1 12 143,0-1 1,-1 0-1,-1 1 1,0 5-144,-1-4 108,1-14-93,1 24 141,-2 0 1,-4 23-157,3-41 23,0 0 1,0 1-1,-1-1 1,-1 0-1,1 0 0,-1-1 1,-1 1-1,0-1 1,-5 7-24,-7 6 100,-1-1-1,-1 0 1,-1-2 0,0 0 0,-2-1-1,0-2 1,-1 0 0,0-1 0,-1-1 0,-2-1-100,19-8-8,-1-1 1,0 0-1,0-1 1,0 0-1,-1 0 1,1 0-1,0-1 1,-1-1-1,1 1 1,-2-1 7,10-1-224,-1 1 1,1-1-1,-1 0 1,1 1 0,-1-1-1,1 1 1,0-1-1,-1 0 1,1 1-1,0-1 1,0 0-1,-1 1 1,1-1-1,0 0 1,0 0-1,0 1 1,0-1-1,0 0 1,0 1-1,0-1 1,0 0-1,0 0 1,1 1 0,-1-1-1,0 0 224,0-2-1368,0-6-4008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9:56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195 114 2993,'0'0'2743,"0"0"-206,0 0-277,0 0-502,0 0-485,-19-10-390,4 1-754,0 1 0,-1 1 1,0 0-1,-1 1-129,15 5 15,0 1-1,0-1 0,0 1 1,1 0-1,-1 0 1,0 0-1,0 0 1,0 0-1,0 1 0,1-1 1,-1 1-1,0-1 1,0 1-1,1-1 1,-1 1-1,0 0 1,1 0-1,-1 0 0,1 0 1,-1 0-1,1 0 1,-2 1-15,-1 2 32,1 0-1,-1 1 1,1-1 0,0 1 0,0-1 0,0 3-32,-1 0 27,0 0-9,0 0 0,0 1 0,1 0-1,0-1 1,0 1 0,1 0-1,0 0 1,1 1 0,0-1 0,0 0-1,0 0 1,1 1 0,1-1 0,0 9-18,0-16-2,-1 0 0,1 0 1,-1 0-1,1 0 1,0 0-1,0 0 1,-1 0-1,1 0 1,0 0-1,0 0 0,0 0 1,0-1-1,0 1 1,0 0-1,0-1 1,1 1-1,-1-1 0,0 1 1,0-1-1,0 1 1,1-1-1,-1 0 1,0 0-1,0 1 1,1-1-1,-1 0 0,0 0 1,2 0 1,37-4-202,-32 2 103,0 0-1,-1-1 0,1-1 1,-1 1-1,0-1 1,0 0-1,-1-1 1,1 0-1,-1 0 0,0 0 1,0 0-1,3-6 100,8-8-245,-1-1-1,0 0 1,3-8 245,-7 12 51,-10 32 105,-2-9-131,-1 25 219,0-16-187,1 0 0,0 1 0,1-1 0,1 0 1,4 16-58,-5-29-2,0 1 1,0 0-1,0-1 1,1 1-1,-1-1 1,1 0-1,0 1 1,0-1 0,1 0-1,-1 0 1,1 0-1,-1 0 1,1-1-1,0 1 1,0-1-1,0 0 1,0 0 0,0 0-1,1 0 1,-1 0-1,1-1 1,-1 1-1,1-1 1,0 0-1,-1 0 1,1 0 0,2 0 1,0 0-105,0-1 0,1 1 1,-1-1-1,0 0 0,0-1 1,0 1-1,0-1 0,0 0 1,0-1-1,0 1 0,-1-1 1,1 0-1,0-1 1,-1 1-1,2-2 105,3-3-339,-1 0 0,1-1 0,-2 0 0,1 0 0,-1-1-1,0 0 1,1-4 339,8-11-30,-2 0-1,-1-1 0,0-1 1,-2 0-1,-2-1 0,7-23 31,0 5 1212,-15 44 408,0 9-1309,2 13-239,-3-10 83,3 33 545,9 35-700,-11-66 4,2-1-1,-1 0 1,2 0-1,-1 0 1,2-1-1,0 1 1,0-1-1,6 7-3,-11-16-15,0 0-1,1 0 0,-1 0 1,1-1-1,0 1 0,-1 0 1,1-1-1,0 1 0,0-1 1,0 0-1,0 0 1,0 0-1,0 0 0,0 0 1,0 0-1,0 0 0,1-1 1,-1 1-1,0-1 0,1 1 1,-1-1-1,0 0 0,0 0 1,1 0-1,-1 0 1,0-1-1,1 1 0,-1 0 1,0-1-1,0 0 0,1 0 1,-1 1-1,0-1 0,0 0 1,0-1-1,0 1 1,0 0-1,1-1 16,8-7-46,0-1 0,-1 1 0,0-2 0,0 1 0,7-12 46,-6 9 64,8-10-59,1 1 0,1 1 0,1 1 0,1 1 0,23-15-5,-36 27-16,1 1 0,1 0 0,-1 0 0,1 1 0,0 0 0,0 1 1,0 1-1,1 0 0,-1 0 0,1 1 0,0 1 0,-1 0 0,1 1 0,10 1 16,-23-1-50,0 0-1,0 0 0,0 0 0,0 0 0,1 0 0,-1 0 0,0 0 1,0 0-1,0 0 0,0 0 0,0 0 0,0 0 0,1 0 0,-1 0 1,0 0-1,0 0 0,0 0 0,0 0 0,0 0 0,0 0 0,0 0 1,0 1-1,1-1 0,-1 0 0,0 0 0,0 0 0,0 0 0,0 0 1,0 0-1,0 0 0,0 0 0,0 1 0,0-1 0,0 0 0,0 0 1,0 0-1,0 0 0,0 0 0,0 0 0,0 1 0,0-1 0,0 0 1,0 0-1,0 0 0,0 0 0,0 0 0,0 0 0,0 1 51,0 10-6224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31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7 1233,'0'0'4463,"0"0"-2572,0 0-1160,0 0-82,0 0 759,3-3 140,-3 3-1533,0-1 0,0 1 1,0 0-1,0 0 0,0 0 0,0 0 1,0-1-1,0 1 0,0 0 0,0 0 1,0 0-1,0 0 0,1 0 0,-1 0 1,0-1-1,0 1 0,0 0 0,0 0 1,0 0-1,1 0 0,-1 0 0,0 0 1,0 0-1,0 0 0,0 0 0,1 0 1,-1 0-1,0-1 0,0 1 1,0 0-1,0 0 0,1 0 0,-1 0 1,0 0-1,0 0 0,0 1 0,0-1 1,1 0-1,-1 0 0,0 0 0,0 0 1,0 0-1,0 0 0,1 0 0,-1 0 1,0 0-1,0 0 0,0 0 0,0 1 1,0-1-1,0 0 0,1 0 0,-1 0 1,0 0-1,0 0 0,0 1 0,0-1 1,0 0-1,0 0 0,0 0 0,0 0 1,0 0-1,0 1 0,0-1 1,0 0-1,0 0 0,0 0 0,0 1 1,4 24 386,-4 54-438,0-53 108,-3 85-15,-35 214-1,-64 99-11,33-228-15,45-132 12,21-47 429,2-8-5547,5-17 2824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1:46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 1 3121,'0'0'8153,"0"0"-5973,0 0-1710,0 0-302,0 0-16,0 0 125,-9 12 9,0 0-260,0 1 0,1 0 0,0 1 0,1-1 0,1 1 0,0 1 0,1-1 0,-3 16-26,-25 102 47,-17 78 2,49-207-70,2-5-35,1-14-112,10-25-49,-8 30 229,1 0 0,1 1 0,0 0-1,1 0 1,0 0 0,0 1 0,1 0-1,5-4-11,-8 8-4,0 1-1,0 0 0,1 0 0,-1 1 1,1 0-1,0 0 0,0 0 1,0 1-1,0-1 0,1 2 1,-1-1-1,0 1 0,1 0 0,0 0 1,-1 0-1,3 1 5,-1 0-1,-1 0-1,0 0 1,1 1 0,-1 0 0,1 0-1,-1 1 1,0 0 0,1 0 1,-4 0 1,0 1 1,0-1-1,1 1 1,-1 0-1,-1 0 1,1 0-1,0 1 1,-1-1-1,0 1 1,0 0 0,0 0-1,2 3-1,-1-1 9,0 1 0,0 0 0,0 0 0,-1 1 0,0-1 0,0 0 0,-1 1 0,0 0 0,-1 0 0,1-1 0,-1 1 0,-1 0 0,0 0 0,0 0 0,0 0 0,-2 6-9,1-10 4,-1-1 0,1 0-1,-1 1 1,0-1 0,0 0 0,0 0-1,0 0 1,-1 0 0,1-1 0,-1 1-1,0-1 1,0 1 0,0-1 0,0 0-1,0 0 1,0 0 0,0-1 0,-1 1-1,1-1 1,-1 1-4,-14 5 21,-1-1 1,1 0-1,-6-1-21,-18 2 59,-1-1 0,0-3 0,0-1 0,-10-3-59,36 1 25,16 0-31,0 0 0,0 0 0,0 1-1,1-1 1,-1-1 0,0 1 0,0 0-1,0 0 1,0 0 0,0 0 0,1-1-1,-1 1 1,0 0 0,0-1 0,0 1 0,1 0-1,-1-1 1,0 1 0,0-1 0,1 0-1,-1 1 1,0-1 0,1 1 0,-1-1-1,1 0 1,-1 0 0,1 0 6,-1 0-104,1 0 0,0-1 0,0 1 1,0-1-1,0 1 0,0 0 0,0-1 0,0 1 0,0-1 0,0 1 1,1 0-1,-1-1 0,1 1 0,-1 0 0,1-1 104,0 0-457,0 0 0,0 0-1,1 0 1,-1 0 0,1 0 0,-1 0-1,1 1 1,0-1 0,-1 1-1,2-1 458,27-22-6824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2:05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0 322 496,'0'0'286,"0"0"1648,0 0 5571,0 0-4747,7 0-2870,-6 0 113,0 0-1,0 0 0,0 0 1,0 0-1,0 0 0,1 0 1,-1 0-1,0 0 1,0 1-1,0-1 0,0 0 1,0 1-1,0-1 0,0 1 1,1-1-1,-1 1 0,-1 0 1,1-1-1,0 1 1,0 0-1,0 0 0,0 0 1,0-1-1,-1 1 0,1 0 1,0 0-1,-1 0 1,1 0-1,-1 0 0,1 0 1,-1 0-1,1 1 0,-1-1 1,0 0-1,2 7 51,-1 0 0,-1 0 0,1 0-1,-1 0 1,-1 4-51,1 8 29,0 20 2,-2-13 3,3 1 0,0-1-1,1 0 1,4 11-34,5-17-599,-2-16-325,-9-6 911,1 1 1,-1-1-1,1 1 0,0-1 1,-1 1-1,1-1 0,-1 0 1,0 1-1,1-1 0,-1 0 1,1 1-1,-1-1 0,0 0 1,0 1-1,1-1 0,-1 0 1,0 0-1,0 1 0,0-2 13,26-127 358,-19 84 83,1 1 1,3 0 0,2 1 0,14-35-442,-21 66 53,0-1 1,1 1 0,0 0 0,1 1 0,0-1-1,1 1 1,0 1 0,1 0 0,0 0 0,1 1-1,0 1 1,0-1 0,1 2 0,0-1-1,0 2 1,0 0 0,13-4-54,30-8-749,37-5 749,-62 16-1255,2 1-3923,-12 5-883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2:05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290 146 192,'0'0'523,"0"0"-101,0 0 359,3-20 985,-3 20-1766,3-24 2431,-2-1-1,0-11-2430,-1 35 101,0-1-1,0 0 0,0 1 0,-1-1 1,1 0-1,0 1 0,-1-1 1,0 1-1,1-1 0,-1 1 1,0-1-1,0 1 0,0-1 0,0 1 1,0 0-1,0-1 0,0 1 1,0 0-1,0 0 0,-1 0 0,1 0 1,-1 0-1,1 0 0,0 0 1,-1 1-1,1-1 0,-1 0 1,0 1-101,-3-2 193,-1 1 1,1 0 0,-1 1 0,1-1 0,-1 1 0,1 0 0,-1 1-194,-2-1 346,-6 0-143,-1 0 0,0 1 0,1 1 1,-1 0-1,1 1 0,0 1 1,-7 2-204,15-4 22,0 1 0,0 0 1,1 0-1,-1 1 1,1-1-1,-1 1 0,1 1 1,0-1-1,1 0 0,-1 1 1,1 0-1,0 0 1,0 1-1,0-1 0,1 1 1,0 0-1,-2 5-22,3-8-2,1 1-1,-1-1 1,1 1 0,0-1-1,0 1 1,0-1-1,1 1 1,-1 0 0,1 0-1,0-1 1,0 1-1,0 0 1,1-1 0,-1 1-1,1 0 1,0-1-1,0 2 3,0-3-4,1 1-1,-1-1 0,1 1 1,0-1-1,0 0 0,-1 0 1,2 0-1,-1 0 0,0 0 1,0 0-1,0-1 0,1 1 1,-1 0-1,1-1 0,-1 0 1,1 0-1,0 0 0,-1 0 1,1 0-1,0-1 0,1 1 5,15 2-108,0-1-1,0 0 1,0-2-1,11 0 109,-1-1-166,-17 0-7,-1 0 0,1 0 0,-1-1 0,0-1 0,0 0 0,0-1 0,0 0 0,0-1 0,0 0 173,8-3-462,-18 7 427,0 1 1,0-1 0,0 1 0,0-1 0,0 1-1,0 0 1,0-1 0,0 1 0,0 0 0,0 0-1,0 0 1,0 0 0,0 0 0,0 0-1,0 0 1,0 0 0,0 0 0,0 0 0,0 0-1,0 1 1,0-1 0,0 1 0,0-1 0,0 0-1,0 1 1,0-1 0,0 1 0,-1 0 0,1-1-1,0 1 1,0 0 0,-1 0 0,1-1 0,0 1-1,-1 0 1,1 0 0,-1 0 0,1 0 0,-1 0-1,1 0 1,-1 0 0,1 0 0,-1 0 0,0 0-1,0 0 1,0 1 34,2 7 114,-1 0 0,-1 0 0,1 1-1,-2-1 1,0 5-114,1 4 17,0 7 68,0 20 96,-2 0-1,-3 17-180,3-47 28,-1 0 0,-1 0 0,0 0 0,-1 0 0,0-1 0,-2 0 0,1 0 0,-9 11-28,9-16 20,0 0-1,0 0 0,-1-1 1,-6 6-20,11-12 6,-1 0 1,1 1-1,-1-1 0,0 0 0,0-1 1,0 1-1,0-1 0,0 1 1,0-1-1,0 0 0,-1 0 1,1 0-1,0 0 0,-1-1 1,1 1-1,-2-1-6,4 0 8,0 0-1,0-1 1,0 1 0,0-1-1,0 1 1,0 0 0,0-1-1,0 0 1,0 1 0,1-1-1,-1 1 1,0-1 0,0 0 0,1 0-1,-1 1 1,0-1 0,1 0-1,-1 0 1,1 0 0,-1 0-1,1 0 1,-1 0 0,1 0-1,0 0 1,-1 0 0,1 0 0,0 0-1,0 0 1,0 0 0,0 0-1,0 0-7,-3-41 55,2 35-31,1-18 74,0 0-1,1 0 0,1 0 1,4-12-98,-4 27 45,1 0 1,0 0-1,1 0 0,0 1 1,0-1-1,1 1 0,0 0 1,1 0-1,0 1 0,0 0 1,1 0-1,2-2-45,5-3 69,0 1 0,1 0-1,1 0 1,0 2 0,0 0 0,1 1 0,0 0-1,0 2 1,1 0 0,0 1 0,13-3-69,11 1-1059,-1 1 0,1 2 0,0 2 0,31 2 1059,-73 1-6886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2:14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1 194 11557,'1'27'-10,"5"183"114,-6-185-243,0-25 54,6-2-124,0-5 196,-1 0 0,0 0 0,0-1-1,-1 1 1,0-1 0,0 0-1,-1-1 1,1-2 13,8-17 16,-2 7-81,9-20 287,1 0 1,3 1 0,13-17-223,-27 45 62,0 0-1,1 1 1,0 1 0,1-1 0,0 2 0,0-1-1,1 2 1,1-1 0,-1 2 0,1 0 0,0 0-1,14-4-61,-5 4-270,1 1-1,0 0 0,0 2 0,0 1 0,1 1 1,-1 1-1,1 1 0,10 1 271,-23 1-6496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2:15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332 110 160,'0'0'256,"0"0"136,0 0 2151,0 0 4844,0 0-5295,0 0-1900,5-18-128,19-55 115,-19 54 424,-5 19 0,-2 3-254,-32 42 328,-17 30-677,-9 13 54,54-80-45,0 1 0,1 0 0,0 0 0,-2 4-9,6-11-35,0 1 0,0 0 0,0 0 0,0 0 0,0 0 0,1 0-1,-1 0 1,1 0 0,0 0 0,0 0 0,0 0 0,0 0 0,1-1 0,-1 1 0,1 0 0,1 3 35,-2-5-40,1 0 1,0 1 0,0-1 0,0 0 0,0 0-1,0 0 1,0-1 0,0 1 0,0 0 0,0 0-1,1 0 1,-1-1 0,0 1 0,0-1 0,1 1-1,-1-1 1,0 1 0,1-1 0,-1 0 0,1 0-1,-1 0 1,1 1 39,38-1-490,-29 0 298,241 0-609,-250 0 804,1 0-1,-1 0 0,0 0 0,0 0 1,0 0-1,0 0 0,0 1 0,0-1 1,0 1-1,0-1 0,0 1 0,0 0 1,0 0-1,0 0 0,0 0 0,-1 0 1,1 0-1,0 1 0,-1-1 0,1 0 1,-1 1-1,1 0 0,-1-1 0,1 2-2,0 2 28,0-1 0,-1 1-1,0-1 1,0 1 0,0-1 0,0 1-1,-1 0 1,0 0 0,0-1-1,0 3-27,0-5 14,-1 0-1,1 0 0,-1 1 0,1-1 1,-1 0-1,0 0 0,0 0 1,0 0-1,0 0 0,0 0 0,0 0 1,-1 0-1,1-1 0,-1 1 0,1 0 1,-1-1-1,0 1 0,1-1 1,-1 1-1,0-1 0,0 0 0,0 0 1,0 0-1,0 0 0,0 0 1,-1 0-14,-8 3 98,-1 0 0,0 0 1,-1-1-1,-3 0-98,-52 5 266,0-2-1,0-3 0,-35-4-265,27 0-11,36-1-146,20 1-1483,-1 0-4258,14 1-558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2:25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81 9845,'0'0'880,"0"0"-232,-7 21-418,-22 71 23,24-71-141,0 0-1,2 0 0,0 0 1,2 1-1,0-1 1,2 0-1,0 6-111,1 26 52,-2-14 37,0-39-55,0-2 1,1-15-20,0-1 1,2 1 0,0 1-1,1-1 1,0 0-1,1 1 1,2-2-16,16-37 119,13-21-119,-26 57-12,0-2 51,1 0 0,1 1-1,1 0 1,11-13-39,-20 28 30,0 0 1,1 0-1,0 1 0,0 0 1,0 0-1,0 0 0,0 0 1,1 1-1,0 0 0,0 0 1,0 0-1,0 1 0,0 0 0,0 0 1,1 1-1,-1-1 0,0 1 1,1 1-1,2-1-30,-4 1-34,23 0 216,1 1-1,11 3-181,-32-3-204,0 1 0,0 0 0,0 0 1,-1 0-1,1 1 0,-1 0 0,1 1 0,-1-1 0,0 1 0,4 4 204,-3 2-5360,-7-5-803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2:26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74 48,'0'0'536,"0"0"993,0 0 3761,0 0-2993,0 0-1227,0 0-488,-9 8-155,5-5-388,0 1 1,0 0-1,0 0 0,1 0 1,0 0-1,0 1 1,0-1-1,0 1 1,0 0-1,1 0 0,0 0 1,0 0-1,1 0 1,-1 0-1,1 1 1,0-1-1,1 0 0,-1 4-39,-2 239 333,3-167-201,0-81-124,0 0-40,0-2-94,1-11 92,1 1 0,0-1 0,1 1 0,0 0 0,3-8 34,5-19 13,-8 27-7,6-27 18,1 0 0,2 1 1,2 1-1,12-26-24,-21 53 15,1 0 0,0 1 1,0 0-1,0 0 0,1 0 0,1 1 0,0 0 1,0 0-1,0 1 0,1 0 0,0 0 1,0 1-1,1 0 0,-1 1 0,1 0 0,1 0 1,-1 1-1,1 1 0,3-1-15,14-1-131,0 1 0,-1 2 0,1 1 0,0 1-1,0 1 1,0 2 0,8 2 131,-15 3-3881,-17-6 2669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42:35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0 6083,'0'0'2684,"0"0"-1326,0 0-499,0 0-344,-24 10-131,-77 37-8,97-44-335,0-1-1,1 0 1,-1 1 0,0 0 0,1 0-1,0 0 1,-1 0 0,1 0 0,1 1-1,-1 0 1,0-1 0,1 1 0,0 0-1,0 0 1,0 0 0,0 2-41,0 2 17,0-1 1,1 1 0,0-1-1,0 1 1,1-1 0,0 1-1,1 0-17,-1 5 12,0-12-14,0-1 1,0 1-1,0-1 1,0 1-1,0 0 0,0-1 1,1 1-1,-1-1 0,0 1 1,0-1-1,1 1 1,-1-1-1,0 1 0,1-1 1,-1 1-1,0-1 1,1 1-1,-1-1 0,1 0 1,-1 1-1,1-1 0,-1 0 1,1 1-1,-1-1 1,1 0-1,-1 0 0,1 1 1,-1-1 1,23 3-78,-17-4 59,-1 1 1,1-1-1,0 0 0,0-1 1,-1 1-1,1-1 1,0 0 18,3-4-151,1 1 0,-1-2 0,-1 1 0,1-1 0,-1 0 1,0-1-1,4-5 151,50-66-1180,-61 78 1177,1 33 748,-3 7-384,-2-1 0,-2-1 1,-6 20-362,-31 113 353,40-165-338,-11 44 141,-21 45-156,29-82 55,-1 1 1,0-1-1,-1 0 0,0-1 0,-1 0 0,0 0 0,-1 0 0,0-1 0,-8 6-55,2-8 842,15-8-803,-1 0 1,1 0 0,0 0-1,-1 0 1,1 0 0,0 0-1,-1 0 1,1 0-1,0 0 1,-1 0 0,1 0-1,0-1 1,0 1-1,-1 0 1,1 0 0,0 0-1,-1-1 1,1 1-1,0 0 1,0 0 0,0-1-1,-1 1 1,1 0-1,0 0 1,0-1 0,0 1-1,-1-1-39,-2-25 803,3 23-945,1-6 145,0 0-1,0-1 1,0 1 0,1 0-1,1 0 1,-1 1-1,2-1 1,-1 1 0,1-1-1,0 1 1,1 0-1,0 0 1,0 1-1,1-1 1,0 1 0,0 1-1,0-1 1,1 1-1,0 0 1,1 0 0,-1 1-1,1 0 1,0 0-1,0 1 1,0 0-1,1 1 1,0 0 0,-1 0-1,1 0 1,0 1-1,2 1-2,8-2-47,0 1 0,0 1 0,13 0 47,9 3-4543,-26 0-5163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9:57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1 48,'0'0'9954,"0"0"-7153,0 0-2222,0 0-376,0 0 26,0 0 652,-6 15-73,-9 38-534,1 1-1,4 0 1,-3 36-274,4-26 65,-8 43-589,6 0-1,2 68 525,9-161 146,0-5-5084,0-30-1854,0 4 6708,-1-1-1,0 1 0,-1-1 1,-1 1-1,-4-12 85,5 21 727,-1 0 0,0 1 1,-1-1-1,1 1 0,-1 0 0,-1 0 1,1 0-1,-1 1 0,-1 0 0,1-1 1,-1 2-1,0-1 0,-5-4-727,10 10 44,0 0 0,1-1 0,-1 1 0,1-1 0,-1 0 0,1 1 0,-1-1 0,1 1-1,0-1 1,-1 0 0,1 1 0,0-1 0,-1 0 0,1 1 0,0-1 0,0 0 0,0 1 0,0-1 0,-1 0 0,1 0-1,0 1 1,0-1 0,0 0 0,1 0 0,-1 1 0,0-1 0,0 0 0,0 1 0,0-1 0,1 0 0,-1 0 0,0 1 0,1-1-1,-1 1 1,0-1 0,1 0 0,-1 1 0,1-1 0,-1 1 0,1-1 0,0 0-44,26-21-144,2 6 132,1 1 1,0 2-1,1 1 1,0 1-1,1 2 1,1 1-1,-1 1 0,1 2 1,0 2-1,0 0 1,1 3-1,8 1 12,-39-1 6,0 0 0,-1 1 1,1-1-1,-1 1 0,1-1 0,-1 1 0,1 0 0,-1 0 0,1 0 0,-1 0 1,0 1-1,1-1 0,-1 1 0,0-1 0,0 1 0,0 0 0,0 0 0,0 0 0,-1 0 1,1 0-1,-1 0 0,1 0 0,-1 1 0,0-1 0,0 1 0,0-1 0,0 0 0,0 1 1,0 0-1,-1-1 0,1 2-6,2 11 91,-1 0-1,-1 0 1,0 0 0,-1 0-1,-1 3-90,1 3 104,-2 14-185,1 25 45,8-27-5105,-6-31 165,-1-4 1102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9:57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8180,'0'0'2161,"0"0"-1905,0 0-256,0 0-64,0 0-288,0 0-1105,23 60-208,-13-6-2241,-8-27 865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9:57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2593,'0'0'2489,"0"0"-541,0 0-390,7 25-197,21 83-305,-24-90-937,-1 1 1,-1 0-1,-1-1 0,0 1 1,-2 0-1,0 3-119,-1 24 87,2-1-55,0-45-39,0 0 1,0 1-1,0-1 1,0 0-1,0 0 0,0 0 1,0 1-1,0-1 0,0 0 1,0 0-1,0 0 0,0 1 1,0-1-1,0 0 1,1 0-1,-1 0 0,0 1 1,0-1-1,0 0 0,0 0 1,0 0-1,0 0 0,1 1 1,-1-1-1,0 0 1,0 0-1,0 0 0,0 0 1,1 0-1,-1 0 0,0 0 1,0 0-1,0 1 0,1-1 1,-1 0-1,0 0 1,0 0-1,0 0 0,1 0 1,-1 0-1,0 0 7,12-4-188,8-12 82,-5-6 61,-2-2 0,0 1 0,7-20 45,3-7-14,-19 43 19,-2 3 11,0 1 0,0-1-1,0 1 1,-1-1 0,0 0 0,1 0-1,-2 0 1,1 1 0,0-4-16,17 8-195,16 19 20,-29-16 33,1 0 0,0-1 0,0 1 0,0-1 0,0-1 1,1 1-1,-1-1 142,18 2-737,0-1 1,0-1 0,0-1 0,0 0 0,12-3 736,19 0 68,-49 3-5,-1 0 0,1 0-1,-1 1 1,1-1 0,-1 1-1,0 0 1,0 1 0,0-1-1,0 1 1,1 1-63,22 10 539,-5-4-340,0-2 0,0 0-1,1-2 1,0 0 0,0-2 0,0 0-1,1-2 1,6-1-199,-29-1 11,1 0 0,-1-1 0,0 1 0,0-1 0,0 0 0,0 1 0,0-1 0,1 0 0,-2 0 0,1 0 1,0-1-1,0 1 0,0 0 0,0-1 0,-1 0 0,1 1 0,-1-1 0,1 0 0,-1 1 0,0-1 0,0 0 0,1 0 0,-1 0 0,-1 0 0,1 0 0,0 0 0,0-1 0,-1 0-11,4-9 68,-1 0-1,-1 0 1,0-1-1,0-8-67,-2 16 24,2-11 136,-1-1 0,0 0 0,-2 0 0,0 0 0,-1-4-160,1 19 70,0 0 0,0 1-1,0-1 1,0 1-1,0-1 1,-1 1 0,1-1-1,0 1 1,-1 0-1,1-1 1,-1 1 0,1 0-1,-1 0 1,1 0-1,-1 0 1,0 0-1,1 1 1,-1-1 0,0 0-1,0 1 1,0 0-1,0-1 1,1 1 0,-1 0-1,0 0 1,-1 0-70,-1-1 109,0 1 1,-1 0-1,1 0 1,0 0 0,0 0-1,0 1 1,0 0-1,0 0 1,0 0-1,0 0 1,0 0 0,0 1-110,0 1 58,0 1 1,0-1-1,1 1 1,-1 0 0,1 0-1,0 0 1,0 0 0,0 0-1,0 1 1,1-1-1,0 1 1,0 0 0,-1 4-59,-2 4 71,1 1 1,1 0-1,0 0 1,0 9-72,1-4 62,0 1-1,1-1 1,2 1 0,-1-1-1,2 1 1,3 12-62,-3-25 13,0-1 0,0 1-1,0-1 1,1 0 0,0 1 0,0-1 0,1-1 0,-1 1 0,1 0-1,1-1 1,-1 0 0,1 0 0,0 0 0,0-1 0,0 0 0,0 0-1,1 0 1,0 0 0,0-1 0,4 2-13,2 0 8,1 0-1,1-1 1,-1-1 0,0 0-1,1 0 1,0-2 0,6 1-8,9-1 20,0-2 0,0 0 1,1-2-21,-15 0-127,-1 1 0,0-1 0,-1-1 0,1-1 0,-1 0 0,0 0 0,0-2 0,0 1 0,-1-2 0,2-1 127,-12 8-373,1-1 0,-1 0 0,0 0 0,0 0 0,0 0 0,0 0 0,-1-1 0,1 1 0,0 0 0,-1-1 0,1-1 373,4-17-6940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0:00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256 101 8772,'0'0'1006,"0"0"-443,0 0-32,0 0 98,-22 6 36,22-6-665,-28 7 290,-1 2 1,-7 4-291,30-10 29,1 0 0,-1 0 1,1 0-1,0 1 0,0 0 0,0 0 0,1 0 0,0 1 0,-1-1 1,1 1-1,1 0 0,-1 0 0,1 1 0,0-1 0,0 1 0,1-1 0,-1 1 1,1 0-30,-4 7 14,-4 12 22,0 1 0,2 0 0,1 1 0,1-1 0,1 1-1,0 17-35,0 30 231,4 59-231,1-123 3,0 1 1,1-1 0,1 0-1,0 0 1,0 0 0,1-1-1,0 1 1,0 0 0,1-1-1,1 0 1,3 6-4,-4-9-1,1 0 0,-1 0-1,1 0 1,1-1 0,-1 0 0,1 0 0,0 0-1,0-1 1,0 0 0,1 0 0,-1 0 0,1-1 0,0 0-1,0 0 1,0-1 0,1 0 1,5 2-4,-1-1 0,1 0 0,-1-1 0,1-1 0,0 0 0,0-1 0,-1 0-1,1-1 1,0 0 0,0-1 0,-1-1 0,1 0 0,-1 0 0,0-1 0,0-1 0,0 0 0,-1-1 0,1 0 0,-1 0 0,-1-2 0,5-2 4,2-6 20,-1 0 1,0-1-1,-1-1 1,0 0-1,-2-1 1,0-1-1,-2 0 1,0-1-1,-1 0 1,-1 0-1,4-16-20,-3 3 50,-1-1 0,-2 0-1,-2-1 1,-1 1 0,-2-1 0,-1 0-1,-3-10-49,1 35 59,0-1 0,-1 0 1,-1 1-1,0 0 0,0-1 0,-1 1 0,0 0 0,-1 1 0,-1-1 0,0 1 1,0 0-1,-1 0 0,0 1 0,0 0 0,-1 0 0,0 1 0,-1 0 0,0 0 1,0 1-1,-1 0 0,0 1 0,0 0 0,0 0 0,-1 1 0,0 1 0,0 0 1,0 0-1,-1 1 0,1 0 0,-1 1 0,-7 0-59,10 3-278,14 5-100,-1-4 98,57 53-6665,-36-32-1248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0:01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10053,'0'0'1462,"0"0"-977,0 0-343,0 0 156,0 0 103,1 13-239,0 1-105,1 25 39,1 0 0,3 0 0,1 0-1,1-1-95,-7-35-9,0 0 0,1 0-1,-1-1 1,0 1-1,1 0 1,-1-1-1,1 1 1,0-1-1,0 0 1,0 0-1,0 0 1,1 0-1,-1 0 1,0 0-1,1 0 1,-1-1-1,1 1 1,0-1-1,-1 0 1,1 0-1,0 0 1,0 0-1,0 0 1,0 0-1,0-1 1,0 0 9,1 1-29,-1-1 1,1 0-1,0 0 1,-1-1-1,1 1 1,-1-1-1,1 1 1,0-1-1,-1 0 1,1-1-1,-1 1 1,0 0 0,1-1-1,-1 0 1,0 0-1,0 0 1,0 0-1,0 0 1,-1-1-1,2 0 29,17-22-16,-9 10 0,1 1 1,1 0-1,5-3 16,-15 13-2,0 1 0,1 0 0,-1 0 0,1 0 0,0 1 0,0-1 1,0 1-1,0 0 0,0 1 0,1-1 0,-1 1 0,0 0 0,5 0 2,-7 1 12,1-1-1,-1 1 0,1 0 1,0 0-1,-1 1 1,0-1-1,1 1 1,-1 0-1,1-1 1,-1 2-1,4 0-11,-6-1 11,1 1-1,-1-1 0,1 1 1,-1-1-1,0 1 0,1-1 1,-1 1-1,0 0 1,0 0-1,0 0 0,0-1 1,-1 1-1,1 0 1,0 0-1,-1 0 0,1 0 1,-1 0-1,0 0 0,0 0 1,0 1-1,0-1-10,3 35 211,-1 0 0,-3 9-211,0-32-100,0 1 1,0-1-1,-2 0 1,0 0-1,0 0 1,-2-1-1,1 1 100,-4-4-2889,2-10-2524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5:59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0 425 6291,'0'0'2879,"0"0"-1428,0 0-152,0 0-106,0 0-636,3 19-397,15 106-64,-18-122-101,1 0-1,0 0 0,0-1 1,-1 1-1,2-1 0,-1 1 1,0-1-1,0 1 0,1-1 1,-1 0-1,1 1 0,0-1 1,0 0-1,0 0 0,0 0 1,0-1-1,0 1 0,0 0 1,2 0 5,-3-1-136,2 0 0,-1-1 1,0 1-1,0 0 0,0-1 1,0 0-1,0 1 1,0-1-1,1 0 0,-1 0 1,0 0-1,0 0 1,0-1-1,0 1 0,1 0 1,-1-1-1,0 0 1,0 1-1,0-1 0,0 0 1,0 0-1,0 0 1,0-1-1,-1 1 0,1 0 1,0-1 135,5-4-321,-1 0 0,1-1 0,-1 0 0,0 0 0,0-2 321,-1 2 2,1 0-1,-1 0 1,1 1-1,1 0 1,-1 0-1,7-5-1,-7 10 192,-1-1 0,1 1 0,-1 0-1,1 0 1,0 0 0,-1 1-1,1 0 1,0 0 0,-1 0 0,1 1-1,-1 0 1,1 0 0,-1 1 0,1-1-1,4 3-191,10 4 120,0-1 0,0-1-1,1-1 1,0-1 0,0-1-1,0 0 1,9-1-120,-20-2 0,0 0 1,0-1-1,0 0 0,0 0 1,0-1-1,0 0 0,-1-1 1,1 0-1,-1 0 0,0-1 1,1-1-1,-2 1 0,1-1 1,-1-1-1,0 0 0,7-5 0,-1-5 13,0 1-1,-1-2 1,-1 0 0,-1 0-1,0-1 1,-1-1-1,-1 1 1,-1-2-1,0 0-12,5-17 29,-2 0-1,-2-1 1,-1 0-1,0-14-28,-1-21 493,-5 26 3680,-10 271-3597,1-68-399,4-61-1499,-3-1 0,-15 70 1322,11-136-5571,2-20-3812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0:01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0 9236,'0'0'1489,"0"0"-1057,0 0-64,-102 130 513,72-56-65,3 11-416,7 0-112,10 0-112,10-9 33,0-11-209,17-9 32,18-11-32,10-16 32,4-15-80,11-14-113,-37-7-3088,-4-20-2882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0:01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1 5346,'0'0'1249,"0"0"80,137 33 63,-118 28-15,-11 13-16,-8 13-65,0 14-383,-35 6-481,-15 3-144,-4-5-144,-4-15-64,11-14-16,5-23-64,12-17-272,25-36-2337,3 0-5091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8:26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1953,'0'0'1713,"0"0"-35,0 0-150,0 0-162,0 0-402,0 0-362,2 3-337,7 12 1,-7-11-247,0-1-1,0 1 1,0-1 0,0 0 0,1 0 0,-1 0 0,1 0-1,0 0 1,-1 0 0,1-1 0,1 0 0,-1 1 0,0-1 0,1 0-1,-1-1 1,1 1 0,-1 0 0,1-1 0,0 0 0,0 0-19,20 2 50,1-1 1,-1-1-1,1-1 0,7-2-50,19 1-1418,-49 1 1289,17 2-3580,-19-2 3539,1 0 0,-1 0 0,1 1 0,-1-1 0,1 0 0,-1 1 0,0-1 0,1 0 0,-1 1 0,1-1 0,-1 0 0,0 1 0,1-1 0,-1 1 0,0-1 0,1 0 0,-1 1 0,0-1 0,0 1 0,0-1 0,1 1 0,-1-1 0,0 1 0,0 0 0,0-1 0,0 1 1,0-1-1,0 1 0,0-1 0,0 1 170,0 4-558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8:26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165 134 6259,'0'24'691,"0"28"-589,-3 0 0,-2-1 1,-5 20-103,-13 20 101,-4-1 1,-11 17-102,-11 37 141,40-94-256,14-70 158,1-1 0,1 1 0,8-17-43,7-18 135,8-31-23,66-177 136,-75 213-36,3 1-1,1 1 1,3 1-1,5-3-211,-21 33 86,1 0 0,0 1 0,1 1 0,2-1-86,-12 12 39,1 0 0,0 1-1,0-1 1,0 1 0,0 0 0,0 0 0,0 0-1,1 1 1,0 0 0,-1 0 0,1 0 0,0 1-1,0 0 1,0 0 0,6 0-39,-12 1 16,1 1 0,0-1 0,-1 0 0,1 1 0,0-1 0,-1 0 0,1 1 0,0-1 0,-1 1 0,1-1-1,-1 1 1,1-1 0,-1 1 0,1-1 0,-1 1 0,1 0 0,-1-1 0,0 1 0,1 0 0,-1-1 0,0 1 0,0 0 0,0 0 0,1-1 0,-1 1 0,0 0 0,0-1 0,0 1 0,0 0 0,0 0 0,0 0-16,1 31 523,-1-25-338,-1 8-88,0-1 0,-1 1 1,0-1-1,-1 0 0,0 0 0,-2 0 1,1 0-1,-2 0 0,0-1 0,0 0 0,-1-1 1,-1 1-1,0-1 0,-1 0 0,0-1 0,-9 8-97,14-14 17,-57 59 96,54-58-84,0 1 1,-1-2-1,1 1 1,-1-1-1,0 0 1,-1-1-1,1 0 1,-2 0-30,4-3-88,5-1-715,18-19-3084,4-2 941,-4 6-895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8:27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257 625 720,'0'0'6811,"0"0"-3148,-27 0-1811,-83 2-905,105-2-894,-1 1 0,0 0 0,1 0 0,-1 1 0,1-1 1,-1 1-1,1 0 0,0 1 0,0-1 0,0 1 0,0 0 0,0 0 0,1 1 0,-1-1 0,1 1 0,0 0 0,0 0 0,0 1 1,-1 3-54,1-4 34,2-2-34,0 0 0,1 0 0,-1 0 0,1 0 0,0 0 1,0 0-1,0 1 0,0-1 0,0 0 0,0 0 0,0 1 0,1-1 0,-1 1 0,1-1 0,0 1 0,0-1 0,0 1 0,0-1 0,0 0-2,0-1 0,1 0 0,-1 1 0,1-1-1,-1 0 1,1 0 0,0 1 0,0-1 0,-1 0 0,1 0-1,0 0 1,0 0 0,0 0 0,0 0 0,0 0 0,0 0-1,1-1 1,-1 1 0,0 0 0,0 0 0,1-1 0,-1 1-1,0-1 1,0 0 0,1 1 0,-1-1 0,1 0 0,-1 0-1,0 1 1,2-1 2,15 1-343,0 0 1,0-1-1,0 0 0,0-2 0,0 0 0,0-1 0,0-1 1,-1 0-1,0-1 0,15-7 343,3-5-1092,-23 10 881,1 1 1,0 1-1,0 0 0,0 0 1,1 2-1,9-3 211,-17 6-13,-5 9 997,-1-3-816,0 0-1,0 0 0,1 0 1,0 0-1,0 1 1,1-1-1,-1-1 0,1 1 1,0 0-1,1 0 0,2 4-167,-3-7 6,0 0 0,1 0-1,-1 0 1,1-1-1,0 1 1,0-1 0,0 1-1,0-1 1,0 0-1,0 0 1,1 0 0,-1-1-1,1 1 1,-1-1-1,1 0 1,-1 0 0,1 0-1,0 0 1,3 0-6,-1 0-11,-1-1-1,1 1 1,-1-1 0,1 0 0,-1-1-1,1 1 1,-1-1 0,1 0 0,-1 0 0,1-1-1,-1 0 1,0 0 0,0 0 0,0 0-1,0-1 1,0 0 0,4-3 11,2-4-6,0-1 1,-1 0-1,0 0 1,-1-1-1,0 0 1,1-3 5,29-48-16,-2-1 1,-3-2-1,-2-1 1,-4-2-1,-3-1 0,5-27 16,-30 95 238,4-9-594,-3 10 1057,0 7 2161,-6 173-2513,-7-1 1,-9 8-350,20-177-21,-2 16-49,-1-1-1,0 0 0,-2 0 1,-1 0-1,-7 16 71,13-39-58,0 1 0,1-1 0,-1 0 0,0 1-1,0-1 1,0 0 0,0 1 0,0-1 0,0 0 0,0 0 0,-1 0-1,1 0 1,0 0 0,-2 0 58,2 0-18,1-1-1,-1 0 0,0 0 1,1 0-1,-1 0 1,0 0-1,0 0 0,1 0 1,-1 0-1,0 0 1,1 0-1,-1 0 0,0-1 1,1 1-1,-1 0 1,0 0-1,1-1 0,-1 1 1,1 0-1,-1-1 1,0 1-1,1-1 0,-1 1 1,1-1-1,-1 1 1,1-1-1,-1 1 0,1-1 1,0 1-1,-1-1 1,1 0-1,0 1 0,-1-1 1,1 1-1,0-1 1,0 0-1,-1 1 19,-4-13-40,1 1 0,-1-1 0,2 1 0,0-1 0,0 0 0,1 0 0,1-6 40,-2-34 91,2-14-91,2 38 10,-2 23-3,1 1 0,1 0-1,-1 0 1,1-1-1,0 1 1,0 0-1,0 0 1,1 0 0,0 0-1,0 0 1,0 0-1,3-3-6,-3 5 0,1-1 0,0 1 1,0 0-1,1 0 0,-1 1 0,0-1 0,1 1 0,0-1 0,-1 1 0,1 0 0,0 1 0,0-1 0,0 1 0,0-1 0,1 1 0,0 0 0,33-5 34,0 1-1,0 2 1,0 2-1,37 3-33,-9-1 81,3-2-81,-48-1 11,0 0-1,0-1 0,0-1 1,-1-1-1,7-4-10,-20 7 4,0 0-1,-1-1 1,1 0-1,-1-1 1,0 0 0,0 0-1,0 0 1,-1 0-1,1-1 1,-1 0-1,0 0 1,0 0-1,-1-1 1,0 0 0,0 0-1,0 0 1,-1 0-1,2-4-3,0-4 21,0-1 0,-1 1-1,-1-1 1,-1 1 0,0-1-1,0 0 1,-2 0 0,0-6-21,0-12 84,1 7-87,-1 0-1,-2 0 0,-3-20 4,4 39 84,-1-1 1,0 1-1,0 0 0,-1 0 0,1 0 0,-2 0 1,1 1-1,-1-1 0,0 1 0,0 0 0,-1 0 1,1 0-1,-1 0 0,-1 1 0,-2-2-84,7 6 44,0 0 1,0 0-1,0 0 0,0 0 1,0 0-1,0 0 0,-1 0 0,1 0 1,0 1-1,-1-1 0,1 1 0,0-1 1,-1 1-1,1-1 0,-1 1 1,1 0-1,-1 0 0,1 0 0,-1 0 1,1 0-1,-1 0 0,1 0 0,-1 0 1,1 0-1,-1 1 0,1-1 1,0 1-1,-1-1 0,1 1 0,-1-1 1,1 1-1,0 0 0,0 0 0,-1-1 1,1 1-1,0 0 0,0 0 1,0 0-1,0 1 0,0-1 0,0 0 1,0 0-1,1 0 0,-1 1 0,0-1 1,1 0-1,-1 2-44,-4 8-14,0 0 0,1 1 1,0 0-1,1 0 0,0 7 14,2-15 59,-8 50-37,2 1 1,3-1 0,3 1 0,1 0 0,4 6-23,-3-51-6,0 0 0,0-1-1,1 1 1,0-1-1,1 0 1,0 1 0,1-1-1,0-1 1,0 1 0,1 0-1,0-1 1,0 0 0,3 3 6,0-3-72,0 0-1,0 0 1,0-1 0,1 0 0,0-1 0,0 0 0,1 0 0,-1-1 0,1 0 0,1-1 0,5 2 72,55 15-230,-50-16 238,-1 1-1,0 0 1,-1 2 0,0 0-1,15 9-7,-29-13 21,-1-1 0,0 1 0,0 0-1,0 0 1,0 0 0,0 0 0,-1 1 0,0-1 0,0 1-1,0 0 1,-1 0 0,0 0 0,0 0 0,0 0-1,0 1 1,-1-1 0,0 1 0,0 0-21,2 17-408,-1 0 1,-1 0-1,-1 20 408,-1-12-2025,1-6-7001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0:28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0 9492,'1'102'6,"-6"-1"-1,-5 17-5,6-90-140,-29 234-102,27-176-5296,4 5 5538,20-112-2012,2-12 2029,-11 18 580,0 0 1,0 1-1,1 1 1,2-1-598,-9 10 102,0 1 0,0 0 0,0 0 1,0 1-1,1-1 0,-1 1 1,1 0-1,-1-1 0,1 2 0,0-1 1,0 0-1,0 1 0,0 0 1,0 0-1,1 0 0,-1 0 0,0 1 1,2-1-103,-2 1 81,0 0 1,0 0-1,0 0 1,0 1 0,0-1-1,-1 1 1,1 0-1,0 0 1,1 1-82,-3-1 28,-1 0 0,1 0 0,-1 0 0,0 1 0,1-1 0,-1 0-1,0 1 1,0-1 0,1 1 0,-1-1 0,0 1 0,-1 0 0,1-1 0,0 1 0,0 0 0,-1 0 0,1 0 0,-1-1-1,0 1 1,1 0 0,-1 0-28,3 10 67,-1 1-1,-1-1 1,0 0 0,0 1-1,-1-1 1,-1 1-1,0-1 1,0 1-1,-2-1 1,1 0 0,-2 0-1,1 0 1,-2 0-1,1 0 1,-2-1-1,0 0 1,0 0 0,-1-1-1,0 1 1,0-1-1,-1-1 1,-5 5-67,-38 28 90,46-39-72,0 1-1,0-1 0,-1 0 0,1-1 1,-1 0-1,1 0 0,-1 0 0,0 0 0,-4 0-17,10-2-17,-1 0-1,1 0 0,0 0 0,0 0 0,-1 0 0,1 0 0,0 0 0,0 0 0,0 0 1,-1 0-1,1 0 0,0 0 0,0 0 0,0 0 0,-1 0 0,1 0 0,0 0 1,0 0-1,-1 0 0,1 0 0,0-1 0,0 1 0,0 0 0,0 0 0,-1 0 1,1 0-1,0-1 0,0 1 0,0 0 0,0 0 0,0 0 0,0 0 0,-1-1 1,1 1-1,0 0 0,0 0 0,0 0 0,0-1 0,0 1 0,0 0 0,0 0 1,0-1-1,0 1 0,0 0 0,0 0 0,0 0 0,0-1 0,0 1 0,0 0 1,0 0-1,0-1 0,0 1 0,0 0 0,1 0 0,-1 0 18,5-11-951,20-16-1581,-1 5-1227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0:28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198 1 5603,'0'0'2521,"0"0"-1046,0 0-453,0 0-38,-26 15-122,-81 51-299,100-63-509,0 1 0,1 1 0,0-1 0,0 1 1,0 0-1,1 1 0,-1-1 0,-1 4-54,6-6 6,-1 0 0,1 0 0,0 0 0,0 0 0,0 0 0,1 1 0,-1-1 0,1 0 0,0 1 0,0-1 0,0 0 0,0 3-6,0-5-1,0-1 0,0 1-1,0-1 1,1 1 0,-1-1-1,0 1 1,0-1 0,0 0-1,1 1 1,-1-1-1,0 1 1,0-1 0,1 1-1,-1-1 1,0 0-1,1 1 1,-1-1 0,1 0-1,-1 1 1,0-1 0,1 0-1,-1 1 1,1-1-1,-1 0 1,1 0 0,-1 0-1,1 0 1,-1 1 0,1-1-1,-1 0 2,24 3-22,23-7-220,-33 0-247,-1 0 0,1 0 0,-1-1 0,0-1 0,0 0 0,-1-1 1,0-1-1,0 1 0,4-6 489,1 2-349,0-1 1,1 2-1,0 0 0,3 0 349,-20 10 15,0 0-1,-1-1 1,1 1-1,-1-1 1,1 1-1,0 0 1,-1 0-1,1-1 1,0 1-1,0 0 1,-1 0-1,1 0 1,0 0-1,0-1 1,-1 1-1,1 0 1,0 1-1,0-1 1,-1 0 0,1 0-1,0 0 1,-1 0-1,1 0 1,0 1-1,0-1 1,-1 0-1,1 1 1,-1-1-1,1 0 1,0 1-1,-1-1 1,1 1-1,-1-1 1,1 1-1,-1-1 1,1 1-1,-1 0 1,1-1-1,-1 1 1,0 0-1,1-1 1,-1 1-15,1 4 202,0-1 0,-1 0 0,0 0 0,0 1 0,0-1 0,0 0 0,-1 2-202,0 12 153,-2 140 688,3-157-843,0 1 0,1-1 0,-1 0 0,0 0 0,0 0 1,1 0-1,-1 1 0,0-1 0,1 0 0,-1 0 0,1 0 0,-1 0 0,1 0 1,0 0-1,0 0 0,-1 0 0,1 0 0,0 0 0,0 0 0,0-1 0,0 1 1,0 0-1,0-1 0,0 1 0,0 0 2,2 0-3,1 0 0,-1 1 0,1-1 0,-1 0 0,1-1 0,-1 1 0,1 0 0,0-1 0,1 0 3,5 0-113,-1-1 1,1 1 0,-1-2 0,1 1 0,-1-1 0,0-1 0,6-2 112,3-4-774,0-2 1,-1 0 0,-1 0-1,1-2 1,-2 0 0,1-2 773,54-41-939,-48 46 1587,-2 8 3340,-17 2-3299,-3 0-673,1 1-1,-1-1 0,1 0 0,-1 1 1,0-1-1,1 0 0,-1 1 0,0-1 1,1 0-1,-1 1 0,0-1 1,0 0-1,1 1 0,-1-1 0,0 1 1,0-1-1,0 1 0,0-1 1,0 1-1,1-1 0,-1 1 0,0-1 1,0 0-1,0 1 0,0-1 0,0 1 1,0-1-1,-1 1-15,1 20 148,0-14-59,0-2-45,0 8 39,0 0 1,1-1-1,0 1 1,3 7-84,-4-17-11,1-1 0,-1 0 0,1 1 0,0-1 1,-1 0-1,1 0 0,0 0 0,0 0 0,1 0 0,-1 0 1,0 0-1,1 0 0,-1 0 0,1-1 0,-1 1 0,1 0 0,0-1 1,0 0-1,0 1 0,0-1 0,0 0 0,0 0 0,0 0 1,0 0-1,0 0 0,0 0 0,1-1 0,0 1 11,-1-1-102,1 0-1,0 1 1,0-1-1,0 0 1,-1-1-1,1 1 1,0 0-1,0-1 1,-1 0-1,1 0 1,0 1-1,-1-1 1,1-1-1,-1 1 1,1 0-1,-1-1 1,0 1-1,0-1 1,1 0-1,-1 0 1,0 0-1,1-1 103,1-3-4,0 0 0,0 0 0,-1 0-1,0 0 1,0-1 0,0 0-1,-1 0 1,1-2 4,3-32 678,-2 6 1843,-4 33-2488,1 1 0,0 0 0,0-1 0,-1 1 0,1-1 0,0 1 0,1 0 0,-1 0 0,0 0 0,0-1 0,0 1 0,1 0 0,-1 1 0,1-1 0,-1 0 0,0 0 0,1 0 0,0 1 0,-1-1 0,2 1-33,33-9-129,31 6-1107,-51 3-1799,-8 0-2501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0:29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247 0 7908,'0'0'1856,"0"0"-644,0 0-241,0 0-243,0 0-104,-21 4-143,-67 16-87,76-18-284,1 2 0,0-1-1,0 2 1,0-1 0,0 1-1,1 1 1,0 0-1,0 1 1,0 0 0,1 0-1,-1 2-109,9-8 41,0 1 1,-1-1-1,1 1 0,0 0 0,1-1 0,-1 1 0,0 0 0,0-1 0,1 1 0,-1 0 0,1 0 0,0 0 1,-1 0-1,1-1 0,0 1 0,0 2-41,3 32-1,-3-32 19,1 1-13,0-1-1,1 1 0,-1-1 0,1 1 0,0-1 1,1 0-1,-1 1 0,1-1 0,-1 0 1,1-1-1,0 1 0,1 0 0,-1-1 1,0 0-1,1 0 0,0 0 0,0 0 0,0-1 1,0 1-1,0-1 0,1 0 0,-1 0 1,3 0-5,7 4-286,1-2 1,0 1 0,0-2 0,0 0-1,0-1 1,8 0 285,3-1-4805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0:29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0 294 9316,'0'0'2911,"0"0"-2241,0 0-734,22-1 61,-3 2 14,-8-1-8,0 1 1,0-1 0,0-1 0,1 0-1,-1-1 1,0 0 0,-1 0 0,1-1 0,0-1-1,-1 0 1,0 0 0,1-1-4,1-2-185,-1 0 1,0-1-1,0 0 1,-1-1-1,0 0 1,0-1-1,-1 0 1,-1 0-1,8-12 185,-11 14-162,0 0 0,0-1 0,-1 0-1,0 0 1,-1 0 0,0-1-1,0 1 1,-1-1 0,0 1 0,-1-1-1,0 0 1,0 0 0,-1 1-1,-1-3 163,1 10 55,-1 1-1,1-1 1,-1 1-1,0 0 1,0-1-1,1 1 1,-1 0-1,0 0 1,0 0-1,0-1 1,-1 1-1,1 0 1,0 0-1,0 0 1,0 1-1,-1-1 1,1 0-1,0 0 1,-1 1-1,1-1 0,-1 1 1,1-1-1,-1 1 1,1 0-1,-1-1 1,1 1-1,-1 0 1,1 0-1,-2 0-54,-1 0 159,0-1 0,0 1 0,-1 0 1,1 0-1,0 1 0,0-1 0,0 1 0,-1 0 0,1 0 0,0 0 0,-1 1-159,-2 4 82,1-1 0,0 1 1,0 0-1,0 0 0,1 1 0,0 0 0,0 0 1,1 0-1,-1 0 0,-1 5-82,5-9 2,-16 28 18,2 1 0,1 0 0,2 2 0,1-1-1,1 1 1,1 5-20,1 9 2,1-1-1,3 1 1,2 0 0,2 14-2,0-57-35,1 1 0,-1-1 1,1 0-1,0 0 0,0 0 1,1 1-1,-1-1 0,1 0 1,0-1-1,0 1 0,1 0 1,0-1-1,-1 1 0,2 0 35,-1-2-345,-1 0 1,1-1-1,0 1 0,0-1 0,0 1 1,0-1-1,0 0 0,1 0 0,-1-1 1,1 1-1,-1-1 0,1 0 0,0 0 1,-1 0-1,1 0 0,0 0 0,-1-1 1,4 0 344,14 1-4909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0:30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53 640,'0'0'1518,"0"0"473,0 0 380,0 0-348,0 0-161,-8-9-37,-26-27-604,33 35-1182,0 0-1,0 0 0,0 1 1,-1-1-1,1 0 0,0 1 1,-1-1-1,1 1 0,0-1 1,-1 1-1,1 0 0,0-1 1,-1 1-1,1 0 0,-1 0 1,1 0-1,-1 0 0,1 0 1,0 1-1,-1-1 0,1 0 1,-1 1-1,1-1 0,0 1 0,-1-1 1,1 1-1,0 0 0,0-1 1,-1 1-1,1 0 0,0 0 1,-1 1-39,-2 2 110,0 0 1,0 0-1,0 1 0,0 0 1,1 0-1,-2 2-110,1 0 35,1 1 0,-1-1 0,2 1 0,-1-1 0,1 1 0,0 0-1,0 0 1,1 0 0,0 0 0,1 1 0,0-1 0,0 0 0,0 0-1,1 0 1,1 0-35,-2-6 1,1 0-1,-1 1 0,1-1 0,0 0 0,0 0 1,-1 0-1,2 0 0,-1 0 0,0-1 1,0 1-1,1 0 0,-1 0 0,1-1 1,-1 1-1,1-1 0,-1 1 0,3 0 0,0 1-5,1-1 0,-1 1 0,1-1-1,-1 0 1,1-1 0,0 1-1,0-1 1,0 0 5,13 2-184,1-1 0,-1-1 0,19-1 184,-27 0-194,26-2-2469,-6-11-2806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05:59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0 287 10821,'0'0'2401,"33"-117"-640,9 70-336,5 9-769,6 12-224,1 1-304,3 9-128,1 3 0,-16 8-640,-40 5-5731,-2 0-4242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0:31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0 7603,'0'0'2546,"0"0"-746,0 0-458,0 0-611,-11 26-456,0 2-230,-25 62 228,3 3-273,18-41-194,2 1 0,3 0 1,2 0-1,2 0 0,2 54 194,1-91-4399,2-16 4221,1 0 1,0 0 0,-1 0 0,1 0-1,0 0 1,0 0 0,-1 0 0,1 0-1,0 0 1,-1 0 0,1 0-1,0 0 1,0 0 0,-1 0 0,1 0-1,0 0 1,0 0 0,-1 0 0,1 0-1,0-1 1,0 1 0,-1 0 0,1 0-1,0 0 1,0-1 0,-1 1 0,1 0-1,0 0 1,0 0 0,0-1 0,0 1-1,0 0 178,-10-14-3705,2 0 5202,-48-97 10492,-22-24-11989,78 134 50,-1 0 0,1 1 0,-1-1 0,1 0 0,-1 1 0,1-1 0,-1 0 0,1 0 0,0 0 0,-1 1 0,1-1 0,0 0 0,0 0 0,0 0 0,-1 0 0,1 0 0,0 0 0,0 1-1,0-1 1,0 0 0,1 0 0,-1 0 0,0 0 0,0 0 0,0 1 0,1-1 0,-1 0-50,2 0 2,-1 0 0,1 0-1,0 0 1,-1 0 0,1 0 0,0 1-1,0-1 1,-1 1 0,1-1-1,0 1 1,0 0 0,0 0 0,0-1-2,82-6-112,1 2 0,44 6 112,-48 0-1126,-73-2 972,0 2 0,0-1 0,0 1 0,-1 0 0,1 1 0,0 0 0,-1 0 0,1 1 0,0 0 154,-5-2 1,0 1 0,0 0-1,0 0 1,0 0-1,-1 0 1,1 0 0,-1 0-1,0 1 1,1-1 0,-1 1-1,0-1 1,0 1-1,-1 0 1,1 0 0,-1 0-1,1 0 1,-1 0-1,0 0 1,0 0 0,0 0-1,-1 1 1,1-1 0,-1 0-2,3 36 271,-2-1 0,-2 24-270,0 0 82,1-59-82,0 0-1,1 0 1,-1 0 0,1 1-1,0-1 1,0 0-1,0 0 1,1 0 0,-1-1-1,0 1 1,1 0 0,0 0-1,0-1 1,0 1-1,0-1 1,0 1 0,1-1-1,-1 0 1,2 1 0,-2-2-24,0 1 0,0-1 0,0 0 1,0 0-1,0 0 0,1 0 0,-1 0 0,0 0 0,1 0 1,-1-1-1,1 1 0,-1-1 0,0 0 0,1 0 0,-1 0 0,1 0 1,-1 0-1,1 0 0,-1-1 0,1 1 0,-1-1 0,1 0 1,-1 1-1,0-1 0,0 0 0,1-1 0,-1 1 24,9-8-147,0-1-1,-1 0 1,0-1 0,0 0-1,-1 0 1,-1-1 0,5-9 147,-7 13-7,27-45 30,-16 25-54,20-25 31,-35 50-11,0 1-1,0 0 1,0 0 0,0 0-1,1 0 1,-1 0-1,0 0 1,1 1-1,0-1 1,-1 1-1,1 0 1,0 0-1,-1 0 1,1 0-1,0 0 1,0 1 0,0-1-1,0 1 1,0 0-1,0-1 1,0 2-1,0-1 1,0 0-1,0 0 1,-1 1-1,1 0 1,0-1-1,2 2 12,6 2-24,-1 1-1,1 0 0,-1 1 0,0 0 1,-1 0-1,6 6 25,-1-1-19,0-1-1,0 0 1,1-1 0,0-1 0,0 0-1,1-1 1,0-1 0,0 0 0,1-1-1,0-1 1,-1-1 0,2 0 0,-1-1-1,10-1 20,-26-2 136,0 0-1,-1 0 0,1-1 0,-1 1 0,1-1 1,-1 1-1,0 0 0,0-1 0,1 1 0,-1-1 1,0 1-1,0-1 0,0 1 0,0-1 1,-1 1-1,1-1 0,0 1 0,-1 0 0,1-1 1,-1 1-1,1 0 0,-1-1-135,-4 0 88,-1 0-1,1 1 0,0 0 1,-1 0-1,1 0 1,0 1-1,-1 0 1,1 0-1,-1 0 1,1 0-1,-1 1 1,1 0-1,0 0 1,0 1-1,-1-1 1,1 1-1,0 1 1,0-1-1,-2 2-87,4 0 4,-1 1-1,1-1 1,1 1-1,-1 0 1,1 0-1,0 0 1,0 0-1,0 0 1,1 1-1,0-1 1,0 1-1,0-1 1,0 0-1,1 1 1,0-1-1,0 1 1,1-1-1,-1 1 1,2 4-4,-1-9 2,-1 0 0,1 0 0,-1 1 0,0-1 0,1 0 0,0 0 1,-1 0-1,1 0 0,0 0 0,-1-1 0,1 1 0,0 0 0,0 0 0,0 0 0,0-1 1,0 1-1,0 0 0,0-1 0,0 1 0,0-1 0,0 1 0,0-1-2,3 2-238,-1-1 1,1 0-1,0-1 0,-1 1 1,1-1-1,0 1 0,3-1 238,-1 0-418,-1 0 0,1-1 0,-1 1-1,1-1 1,-1 0 0,0-1 0,1 1-1,-1-1 1,0 0 0,5-3 418,-6 1-103,0 0-1,0 0 1,0 0 0,0 0 0,-1-1 0,0 0 0,1 0 103,19-25 50,-20 66 2076,-4-28-2075,1 1 1,1-1-1,0 0 1,0 0-1,0 0 1,1 0-1,1 3-51,-2-9-67,0 0 1,0 0-1,0 0 0,0 0 1,0 0-1,1-1 0,-1 1 0,1 0 1,-1-1-1,1 1 0,0-1 1,-1 1-1,1-1 0,0 0 1,0 0-1,0 0 0,0 0 0,0 0 1,0 0-1,0-1 0,1 1 1,-1-1-1,0 1 0,0-1 1,1 0-1,-1 0 0,0 0 0,0 0 1,1 0 66,12 0-4167,-8 0 832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0:31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74 266 3714,'0'0'4975,"0"0"-2792,0 0-892,0 0-437,0 0-401,0 0-149,-12 14-173,-36 49-72,46-60-58,0 1 0,1-1 0,-1 1 1,1 0-1,-1 0 0,1-1 0,0 1 1,1 0-1,-1 0 0,1 0 0,-1 0 1,1 0-1,1 0 0,-1 0 0,0 1-1,1 9 6,-1-11-6,0 0 0,1 0 0,-1 0 0,1 0 1,-1 0-1,1 0 0,0 0 0,0 0 0,0 0 0,1 0 1,-1-1-1,1 1 0,-1-1 0,1 1 0,0-1 0,0 1 1,0-1-1,1 1 0,0 0 1,1 0-1,0 0 1,1-1 0,-1 1 0,0-1 0,1 0 0,-1 0-1,1 0 1,0 0 0,0-1 0,0 0-1,2 1-33,0-1 1,1 0-1,-1-1 1,0 1-1,1-1 0,-1-1 1,0 1-1,0-1 0,1-1 1,-1 1-1,0-1 1,0 0-1,0-1 0,-1 0 1,1 0-1,1-1 33,6-7-312,0 0 0,-1-1 0,0-1 0,-1 0 0,-1 0 0,7-10 312,7-13-159,-2 0 0,3-9 159,-6 8-15,-2 0 1,3-14 14,-15 35 70,-1 0 1,0-1-1,-2 0 1,0 1-1,0-1 1,-2 0-1,0-2-70,-2 18 50,1 1 0,0-1 0,-1 1 0,1-1 0,-1 1 0,1-1 1,-1 1-1,1-1 0,-1 1 0,0 0 0,1-1 0,-1 1 0,0 0 0,1-1 0,-1 1 0,0 0 0,1 0 0,-1-1 0,0 1 0,1 0 0,-1 0 0,0 0 1,1 0-1,-1 0 0,0 0 0,0 0 0,1 0 0,-1 1 0,0-1 0,0 0-50,-25 4 392,19-1-367,1 0-1,0 0 0,0 1 1,0 0-1,0 0 0,1 0 1,-1 1-1,1 0 1,0 0-1,0 0 0,1 1 1,-3 3-25,-3 5-3,1 0 1,1 1-1,0 0 1,-5 13 2,9-16-3,1 0 0,0 0 0,1 0 0,0 1 0,0-1 0,2 0 0,-1 1 0,2 1 3,-1-11-4,0 0 0,1 0 0,0 0-1,-1 0 1,1 0 0,0 0 0,0-1 0,1 1 0,-1 0-1,1 0 1,-1-1 0,1 1 0,0-1 0,0 0 0,0 1-1,0-1 1,0 0 0,1 0 0,-1 0 0,0-1 0,1 1-1,0 0 1,-1-1 0,1 0 0,1 1 4,12 5-19,0-1-1,0-1 1,0-1-1,6 1 20,-4-1-5,54 11 5,-44-11-5,0 2 0,-1 1-1,8 4 6,-29-8 4,-1 0 0,1 0-1,-1 0 1,0 1 0,0 0 0,0 0-1,-1 0 1,0 0 0,1 1 0,-1 0-1,-1 0 1,1 0 0,-1 0-1,0 0 1,0 1 0,0-1 0,-1 2-4,25 38 27,-26-44-138,0 1-1,1 0 1,-1-1 0,1 0-1,-1 1 1,1-1 0,0 0 0,-1 0-1,1 0 1,0 0 0,0 0-1,0 0 112,24 3-6894,-19-4 2307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0:32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1 8164,'0'0'864,"0"0"-432,0 0 817,141 33 208,-118 28 351,-8 10-1087,-15 6-49,0 5-304,-10-1-224,-27 0-16,-16 6-32,-16-2-96,-23 0-1296,44-60-5908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0:32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 9044,'0'0'448,"-50"183"-224,25-46 49,8 17 767,4 10 449,13 10-481,0 7-271,10-6-529,38-3-48,24-13-64,32-27-96,-54-112-1393,10-17-9380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0:33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400 1 8052,'0'0'1568,"0"0"-1167,0 0-255,0 0 527,0 0 522,6 1-544,-5-1-644,-1 0 0,1 0 0,-1 0 1,1 0-1,-1 0 0,1 1 0,0-1 1,-1 0-1,1 0 0,-1 0 0,1 0 1,-1 1-1,1-1 0,-1 0 0,0 1 0,1-1 1,-1 0-1,1 1 0,-1-1 0,1 0 1,-1 1-1,0-1 0,1 1 0,-1-1 0,0 1 1,0-1-1,1 1 0,-1-1 0,0 1 1,0-1-1,0 1 0,1-1 0,-1 1 1,0-1-1,0 1 0,0-1 0,0 1 0,0-1 1,0 1-1,0-1 0,0 1 0,0 0 1,-1-1-8,0 3 13,-1-1 0,1 1 0,-1-1 0,0 0 0,0 1 0,0-1 0,0 0 1,0 0-1,-1 0 0,0 0-13,-21 15 45,-1-1 0,-5 1-45,22-13 23,-35 22 287,-2-2 1,-1-1-1,-1-3 1,0-2-1,-16 3-310,62-21 14,0 0 0,0 0 0,1 0 0,-1 0 0,0 0 0,0 0 0,1 1 0,-1-1 0,0 0 1,1 0-1,-1 1 0,0-1 0,1 0 0,-1 1 0,0-1 0,1 1 0,-1-1 0,1 1 0,-1-1 0,1 1 0,-1 0 0,1-1 0,-1 1 0,1-1 0,0 1 0,-1 0 0,1-1 0,0 1 0,-1 0 0,1 0 0,0-1 0,0 1 0,0 0 0,0 0 0,0-1 0,0 1 0,0 0 0,0 0 0,0-1 0,0 1 0,0 0 0,0-1 0,0 1 0,1 0 0,-1 0 0,0-1 0,1 1 0,-1 0 0,0-1 0,1 1 0,-1 0 0,1-1-14,2 6 1,0-1-1,0 0 1,0-1 0,1 1-1,-1-1 1,1 1 0,0-1 0,1 0-1,1 1 0,49 35 41,-36-27-35,3 2-209,1 0 1,1-2-1,0 0 0,0-2 0,2 0 203,-15-6-4620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1:03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0 248 144,'0'0'1865,"0"0"5554,0 0-5311,0 0-1956,3 12-149,-1-5-5,-2-4 3,1 0 0,-1-1 1,1 1-1,-1 0 0,1 0 1,0-1-1,0 1 0,0 0 1,1-1-1,-1 1 0,0-1 0,1 0 1,0 1-1,0-1 0,-1 0 1,1 0-1,1 0 0,-1 0 1,0-1-1,0 1 0,1 0 1,-1-1-1,0 0 0,1 1 0,0-1 1,-1 0-1,1 0 0,0-1 1,-1 1-1,3 0-1,32 2 72,0-1 0,0-1-1,29-5-71,-51 3 12,0-1-1,0-1 0,-1 0 1,1-1-1,-1-1 0,0 0 0,0-1 1,0 0-1,-1-1 0,10-7-11,-20 11-257,0 0 0,-1 1 0,1-1 0,-1-1 0,1 1 0,-1 0-1,0-1 1,0 1 0,0-1 0,-1 1 0,0-1 0,1 0 0,-1 0 0,0 0 0,-1 0-1,1 0 1,-1 0 0,1-2 257,-1 1-350,0 0-1,0 0 1,0 0-1,-1-1 1,0 1-1,1 0 1,-2 1-1,1-1 1,-1 0-1,1 0 1,-1 0-1,-1 1 1,1-1-1,-3-2 351,-11-11 67,0 0-1,-1 2 0,-7-5-66,-24-24 3758,48 45-3717,0 1 0,1-1 1,-1 0-1,0 0 1,0 0-1,1 0 1,-1 0-1,0 0 0,0 0 1,1 0-1,-1 0 1,0 0-1,0 0 1,1 0-1,-1-1 0,0 1 1,0 0-1,1 0 1,-1 0-1,0 0 1,0 0-1,1 0 0,-1-1 1,0 1-1,0 0 1,0 0-1,1 0 1,-1-1-1,0 1 0,0 0 1,0 0-1,0 0 1,0-1-1,1 1 1,-1 0-1,0 0 0,0-1 1,0 1-1,0 0 1,0 0-1,0-1 1,0 1-1,0 0 0,0 0 1,0-1-1,0 1 1,0 0-1,0-1 1,0 1-1,0 0 0,0 0 1,0-1-1,0 1 1,-1 0-1,1 0 1,0-1-1,0 1 0,0 0 1,0 0-1,0 0 1,-1-1-1,1 1 1,0 0-1,0 0 0,0 0-41,25 3 785,-23-3-647,10 3 90,0 1 1,-1 0-1,1 0 1,-1 1-1,1 1 0,-1 0 1,-1 1-1,2 1-228,28 21 339,15 15-339,-47-37 64,-1-1-33,0 0 1,0 1-1,-1-1 0,0 1 1,0 1-1,-1-1 0,0 1 1,0 0-1,-1 0 0,0 0 0,0 0 1,-1 1-1,0 0 0,0 0 1,-1 0-1,0 0 0,-1 0 1,0 0-1,0 0 0,-1 0 1,0 0-1,-1 1 0,-1 7-31,0-11 40,1 1 0,-1-1 0,0 0 0,0 0 0,0 0 0,-1 0 0,0-1-1,-1 1 1,1-1 0,-1 0 0,0 0 0,0 0 0,0 0 0,-1-1 0,0 1 0,-3 1-40,-12 9 86,-2-1 0,1 0 0,-17 6-86,-10 6 69,38-22 116,8-3-3506,1-1-3598,1 0 3349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1:20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5426,'36'0'750,"253"0"1374,172 1 661,-424 1-1941,-1 2 0,0 2-1,10 3-843,10 2 1359,-46-10-1703,-10-1-2746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1:27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99 10469,'0'0'765,"0"0"-548,0 0-177,31 0 232,214 0 579,-88-1-418,0-7 1,24-10-434,-141 13 43,320-41 331,-205 33-194,54 6-180,-155 7 13,84 0 284,32 9-297,-125-7-53,-44-2-1327,-1 0-3603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2:17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82 126 0,'0'0'6198,"0"0"-4424,0 0-1433,0 0-143,0 0 148,0 0 44,0 0-102,-1 0-197,1 0-1,0-1 1,0 1 0,0 0-1,0 0 1,-1-1-1,1 1 1,0 0 0,0 0-1,-1-1 1,1 1-1,0 0 1,0 0 0,-1 0-1,1 0 1,0-1 0,0 1-1,-1 0 1,1 0-1,0 0 1,-1 0 0,1 0-1,0 0 1,-1 0 0,1 0-1,0 0 1,-1 0-1,1 0 1,0 0 0,-1 0-91,-1 1-1,0 0 1,0 1-1,0-1 0,0 0 1,0 1-1,0 0 1,0-1-1,0 1 1,0 0-1,1 0 1,-1 0-1,1 0 1,-1 0-1,1 0 1,0 0-1,0 1 1,0-1-1,0 0 0,1 1 1,-1-1-1,0 1 1,1-1-1,0 1 1,-1-1-1,1 2 1,18-7-184,-14 1 185,0-1 0,0 0 1,0 0-1,0 0 0,0 0 0,-1-1 0,0 1 0,0-1 0,0 0 1,0 0-1,0 0 0,-1 0 0,0-1 0,0 1 0,0-1 0,0 1 1,-1-1-1,0 0 0,0 1 0,0-1 0,0-4-1,-1 8 12,-1 1 0,1-1 1,-1 1-1,1-1 0,-1 1 0,1 0 0,-1-1 0,1 1 0,-1 0 1,1-1-1,-1 1 0,1 0 0,-1 0 0,0-1 0,1 1 0,-1 0 0,1 0 1,-1 0-1,0 0 0,1 0 0,-1 0 0,1 0 0,-1 0 0,0 0 1,1 0-1,-1 0 0,0 0-12,-20 3 152,18-1-115,0 0-1,1 0 0,-1 0 1,1 0-1,-1 1 0,1-1 0,0 1 1,0-1-1,0 1 0,0 0 0,0 0 1,0 0-1,1 0 0,0 0 1,-1 0-1,1 1-36,0-1 22,-1 1 0,1 0 1,0-1-1,0 1 0,1 0 0,-1 0 1,1 0-1,0 0 0,0 0 0,0 0 1,0 0-1,1-1 0,0 5-22,14-6-5,-14-2 7,-1 0 1,1 0-1,-1 0 0,1 0 1,-1 0-1,1 0 0,0 0 0,-1 0 1,1 0-1,-1 0 0,1 0 0,-1 0 1,1 0-1,0-1 0,-1 1 0,1 0 1,-1 0-1,1-1 0,-1 1 0,1 0 1,-1-1-1,0 1 0,1 0 0,-1-1 1,1 1-1,-1-1 0,1 1-2,-1-1 10,-1 1-1,1-1 1,0 1 0,0-1-1,0 1 1,0 0-1,-1-1 1,1 1 0,0 0-1,-1-1 1,1 1-1,0-1 1,-1 1-1,1 0 1,0 0 0,-1-1-1,1 1 1,0 0-1,-1 0 1,1-1 0,-1 1-1,1 0 1,0 0-1,-1 0 1,1 0 0,-1 0-1,1 0 1,-1-1-1,1 1 1,-1 0 0,1 0-1,-1 0 1,1 1-1,0-1 1,-1 0 0,1 0-1,-1 0 1,0 0-10,0 0 11,-1 1 0,1-1 1,-1 0-1,1 1 0,0-1 1,-1 1-1,1-1 0,-1 1 1,1 0-1,0-1 0,0 1 0,-1 0 1,1 0-1,0 0-11,-1 1 9,1 0 0,0 1 0,-1-1 0,1 0 0,0 0 1,0 1-1,0-1 0,0 1 0,1-1 0,-1 1 0,1-1 0,0 1 0,-1-1 0,1 1 0,0 1-9,30-4-27,-28-1 28,0 1-1,-1-1 0,1 0 0,-1 0 0,1 1 0,-1-1 0,1 0 0,-1 0 0,0 0 0,1-1 1,-1 1-1,0 0 0,0 0 0,0-1 0,0 1 0,0-1 0,0 1 0,0-1 0,-1 1 0,1-1 0,0 1 1,-1-1-1,1-1 0,1-4 30,-1 0 0,0 1 0,-1-1 0,1 0 0,-1-3-30,-3 10 20,0-1 0,1 1 0,-1 0 1,0 0-1,1 0 0,-1 0 0,0 1 1,1-1-1,-1 1 0,0 0-20,1 1 11,0-1-1,0 1 1,0 1-1,0-1 1,0 0 0,1 0-1,-1 1 1,1-1-1,0 1 1,-1-1-1,1 1 1,0 0-1,1-1 1,-1 1-1,0 0 1,1 0 0,-1 1-11,0 2 3,0 1 0,1-1 1,0 1-1,0-1 0,0 1 1,0-1-1,2 3-3,-2-9-1,1 1 1,-1 0-1,1-1 0,-1 1 1,1 0-1,0-1 0,-1 1 1,1-1-1,0 1 0,-1-1 1,1 1-1,0-1 0,0 0 1,0 1-1,-1-1 0,1 0 1,0 1-1,0-1 0,0 0 1,0 0-1,0 0 0,-1 0 1,1 0-1,0 0 0,0 0 1,0 0 0,26-2-22,-24 2 16,-1 0 5,0-1 0,0 0 1,0 1-1,-1-1 1,1 0-1,0 0 0,0 0 1,-1 0-1,1 0 1,0-1-1,-1 1 0,1 0 1,-1-1-1,0 1 1,1-1-1,-1 1 0,0-1 1,0 0-1,0 0 0,0 1 1,0-1-1,-1 0 1,1 0-1,0 0 0,-1 0 1,1 0-1,-1 0 1,0 0-1,0-2 1,2-9 14,-1 0-1,-1 0 1,0 0-1,-1-2-13,1 10 4,0 3 1,0 0-1,-1 0 1,1 0 0,-1 0 0,1 0 0,-1 0-1,0 0 1,0 0 0,1 0 0,-1 0 0,-1 0 0,1 1-1,0-1 1,0 0 0,-1 1 0,1-1 0,-1 1-1,1 0 1,-1-1 0,1 1 0,-1 0 0,0 0 0,0 0-1,0 0 1,-1 0-5,-2-1 123,-1 0 0,0 0 0,0 1 0,0 0 0,1 0 0,-1 0 0,0 1 0,-3 0-123,8 0 20,-1 0 0,1 0 1,0 1-1,-1-1 0,1 1 0,0-1 0,0 1 0,-1-1 0,1 1 0,0 0 1,0 0-1,0-1 0,0 1 0,0 0 0,0 0 0,0 0 0,0 0 0,0 0 0,0 1 1,1-1-1,-1 0 0,0 0 0,1 0 0,-1 1 0,1-1 0,-1 0 0,1 1 0,0-1 1,-1 0-1,1 1 0,0-1 0,0 0 0,0 2-20,-1 8-10,0 0 0,1 0-1,1 1 1,0-1 10,-1 0 39,0-10-42,1 1 0,-1 0 0,0-1 0,0 1 0,1 0 0,-1-1 0,1 1 0,-1-1 1,1 1-1,0 0 0,0-1 0,0 1 0,0-1 0,0 0 0,0 1 0,0-1 0,0 0 0,0 0 0,0 0 0,1 0 0,-1 0 0,0 0 1,1 0-1,-1 0 0,1 0 0,0 0 0,-1-1 0,1 1 0,0-1 3,5 2-32,1 0 1,0-1-1,-1-1 0,1 1 1,0-1-1,0 0 32,-7 0-2,1 0 0,-1 0 0,1 0-1,-1-1 1,0 1 0,1 0 0,-1-1 0,1 1-1,-1-1 1,0 1 0,1-1 0,-1 0 0,0 1 0,0-1-1,1 0 1,-1 0 0,0 0 0,0 0 0,0 0 0,0 0-1,0 0 1,0 0 0,0-1 0,-1 1 0,1 0 0,0 0-1,-1-1 1,1 1 0,-1-1 0,1 1 0,-1 0-1,0-1 3,1-4 16,0 1 0,0-1 0,-1 1-1,0-1 1,0 1 0,-1-1-1,1 0 1,-1-1-16,0 6 8,1 0 1,-1 0-1,1 0 1,-1 0-1,1 0 0,-1 0 1,1 0-1,-1 0 0,0 0 1,0 0-1,1 0 0,-1 0 1,0 0-1,0 0 0,0 1 1,0-1-1,0 0 0,0 1 1,0-1-1,0 1 1,0-1-1,-1 1 0,1-1 1,0 1-1,0 0 0,0 0 1,-1-1-9,-35-1 268,30 2-170,7 0-94,-1 0 0,0 1 0,1-1 0,-1 0 0,1 1 0,-1-1-1,1 1 1,-1-1 0,1 1 0,-1-1 0,1 1 0,-1-1 0,1 1-1,0-1 1,-1 1 0,1-1 0,0 1 0,0 0 0,-1-1 0,1 1-1,0-1 1,0 1 0,0 0 0,0-1 0,0 1 0,-1 0 0,1-1-1,1 1 1,-1 0 0,0-1 0,0 1 0,0 0-4,0 0-3,0 0-1,0 0 1,0 0-1,0 0 1,0 0 0,0-1-1,1 1 1,-1 0 0,0 0-1,1 0 1,-1 0 0,0-1-1,1 1 1,-1 0-1,1 0 1,-1-1 0,1 1-1,-1 0 1,1-1 0,0 1-1,-1 0 1,1-1 0,0 1-1,0-1 1,-1 1-1,1-1 1,0 1 0,0-1 3,2 1-6,-1-1 1,0 0 0,0 1-1,1-1 1,-1 0 0,0 0 0,0-1-1,1 1 1,-1 0 0,0-1-1,0 1 1,0-1 0,1 0-1,-1 0 1,0 1 0,0-1-1,0-1 1,0 1 0,0 0 0,-1 0-1,1-1 1,0 1 0,-1-1-1,1 0 1,-1 1 0,1-1-1,-1 0 1,0 0 0,1 0-1,-1 0 1,0 0 0,0 0-1,-1 0 1,1 0 0,0-1 0,-1 1-1,1-1 6,1-7 11,0 0-1,-1 0 1,0-1-1,0 1 1,-1-1 0,0 1-1,-1 0 1,0-1-11,0 9 6,1 1 0,-1-1 1,0 1-1,1 0 0,-1-1 1,0 1-1,0 0 0,0 0 1,0-1-1,0 1 1,0 0-1,0 0 0,0 0 1,-1 0-1,1 0 0,0 1 1,0-1-1,-1 0 0,1 0 1,-1 1-1,1-1 0,0 1 1,-1 0-1,1-1 0,-1 1 1,1 0-1,-1 0-6,0-1 10,0 1-1,1 0 0,-1 0 1,0 0-1,0 0 0,1 0 1,-1 0-1,0 0 0,0 0 1,1 1-1,-1-1 0,0 1 1,1-1-1,-1 1 1,0 0-1,1-1 0,-1 1 1,1 0-1,-1 0 0,1 0 1,0 1-1,-1-1 0,1 0 1,0 0-1,-1 1-9,-1 5 9,0 0 0,0 0 0,0 0-1,1 0 1,0 0 0,1 0 0,0 1-1,0-1 1,0 4-9,1 70 10,0-71-13,0-8 1,0 0 0,0 1 0,1-1 0,-1 0 1,1 0-1,-1 0 0,1 0 0,-1 0 1,1 0-1,0 0 0,0 0 0,0 0 1,0 0-1,0 0 0,1-1 0,-1 1 0,1 0 1,-1-1-1,1 1 0,-1-1 0,1 0 1,0 1-1,0-1 0,-1 0 0,2 0 2,1 1-18,0-1 0,0 1 0,0-1 0,0-1 0,0 1 0,0 0 0,1-1-1,-1 0 1,0 0 0,1 0 0,-1 0 0,2-1 18,-4 0-4,0 1 0,0-1 0,0 0-1,0 0 1,0 0 0,0 0 0,0 0 0,0 0-1,0 0 1,-1-1 0,1 1 0,0-1 0,-1 1 0,1-1-1,-1 0 1,1 1 0,-1-1 0,0 0 0,0 0 0,0 0-1,0 0 1,0 0 0,0 0 0,-1 0 0,1 0-1,-1-1 1,1-1 4,1-8 5,0-1 0,-1 0 0,-1 1 0,0-7-5,0 11 0,0 4 22,0 0 1,0-1-1,0 1 1,-1 0-1,1 0 1,-1-1-1,0 1 0,-1 0 1,1 0-1,-1 0 1,0 0-1,0 0 1,0 0-1,0 1 1,0-1-1,-1 1 1,0-1-1,0 1 1,0 0-1,0 0 1,0 0-1,-1 1 0,1-1 1,-1 1-1,0 0 1,1 0-1,-1 0 1,0 0-1,0 1 1,-1-1-1,1 1 1,0 0-1,0 0 1,-1 1-1,1-1 1,0 1-1,-1 0 0,-2 1-22,5-1 16,1 0-1,-1 0 1,1 1-1,-1-1 1,1 1-1,-1 0 1,1-1-1,0 1 0,-1 0 1,1 0-1,0 0 1,0 0-1,0 0 1,-1 0-1,1 0 1,0 0-1,1 0 0,-1 1 1,0-1-1,0 0 1,0 0-1,1 1 1,-1-1-1,1 1 1,-1-1-1,1 1 1,-1-1-1,1 1 0,0-1 1,0 1-1,0-1 1,0 1-16,-2 10-6,1 1 0,0 0 0,1 9 6,0-12 20,0-4-22,0 0 0,1 0 0,-1 0 0,1 1 0,0-1 0,1 0-1,-1 0 1,1 0 0,1-1 0,-1 2 2,0-4-4,0 0 0,1 0 0,-1 0 0,0 0 0,1 0 0,-1-1 0,1 1 1,0-1-1,0 0 0,0 0 0,0 0 0,0 0 0,0 0 0,1-1 0,-1 1 0,1-1 0,2 1 4,-3-1-12,0 0 0,0 0 0,0-1 0,1 1 0,-1-1 0,0 1 0,0-1 0,0 0 1,1 0-1,-1 0 0,0-1 0,0 1 0,3-2 12,-4 2 2,-1-1-1,0 0 1,1 0-1,-1 0 1,0 0-1,0 0 1,0 0 0,0-1-1,0 1 1,0 0-1,0 0 1,-1-1 0,1 1-1,0 0 1,-1-1-1,1 1 1,-1-1-1,1 1 1,-1-1 0,0 1-1,1-1 1,-1 1-1,0-1 1,0 0-1,0 1 1,0-1 0,-1 0-2,1-1 4,0 1 1,0-1-1,0 0 1,0 1-1,-1-1 1,1 0-1,-1 1 1,0-1-1,0 0 1,0 1-1,0-1 1,0 1-1,0 0 1,-1-1-1,1 1 1,-1 0-1,0 0 1,-1-2-5,1 2 11,-1 0 1,0 0 0,0 1-1,-1-1 1,1 1-1,0-1 1,0 1-1,-1 0 1,1 0-1,-1 0 1,1 1-1,-1-1 1,1 1-1,-3 0-11,4-1 4,1 1-1,-1 0 0,1 0 1,0 0-1,-1 0 1,1 0-1,-1 0 0,1 0 1,0 0-1,-1 1 0,1-1 1,0 0-1,-1 1 0,1-1 1,0 1-1,-1-1 0,1 1 1,0 0-1,0 0 1,0 0-1,0-1 0,0 1 1,-1 0-1,1 1-3,0 1 0,0 0-1,0 0 1,0 0-1,1 0 1,-1 0 0,1 0-1,0 0 1,0 0-1,0 0 1,0 1 0,0 4-7,0-7 4,0 0 1,1 1 0,-1-1 0,0 0-1,0 0 1,1 0 0,-1 0-1,0 0 1,1 0 0,-1 0 0,1 0-1,0 0 1,-1 0 0,1 0-1,0 0 1,-1 0 0,1 0 0,0 0-1,0-1 1,0 1 0,0 0-1,0 0 1,0-1 0,0 1 0,0-1-1,0 1 1,0-1 0,0 0-1,0 1 1,0-1 0,1 0 0,-1 0-1,0 1 3,7 0-13,-1 0 0,1-1-1,0 0 1,6-1 13,-1 1-21,-12 0 22,0-1 0,0 1 0,0 0 0,0-1-1,-1 1 1,1-1 0,0 1 0,0-1 0,-1 1-1,1-1 1,0 1 0,-1-1 0,1 0 0,0 0 0,-1 1-1,1-1 1,-1 0 0,1 0 0,-1 1 0,0-1-1,1 0 1,-1 0 0,0 0 0,0 0 0,1 0-1,-1 0 1,0 0 0,0 0 0,0 1 0,0-1 0,0 0-1,0-1 0,0 0 7,0 0-1,0 0 1,0 0-1,0 0 1,0-1-1,-1 1 0,1 0 1,-1 0-1,1 0 1,-1 0-1,0 0 1,0 0-1,0 1 1,0-1-1,-1-1-6,0 0 23,-1 2-1,0-1 1,0 0 0,0 0-1,0 1 1,-1 0-1,1-1 1,0 1 0,0 1-1,-1-1 1,1 0-1,-1 1 1,-1-1-23,-50 0 483,42 1-353,12 0-109,1 0 1,0 0-30,0 0-3,0 0 16,0 0-15,0 0 2,0 0 24,0 0-24,0 0-8,0 0 5,0 0 14,0 0-17,0 0 25,0 0-24,0 0 15,0 0-7,0 0 10,0 0-10,0 0 16,0 0 5,0 0-6,0 0-20,0 0-6,28 0 0,-23 1 16,0 0 0,1 1 0,-1 0 0,0 0 0,0 0 0,0 0 0,-1 1 0,1 0 0,-1 0 0,1 0 0,2 3 0,14 9 0,10 6-11,-22-15 1,-1 0 0,1-1 0,0 1-1,0-2 1,0 1 0,4 0 10,-6-3-256,-1 1 0,0-1 0,0 1 0,-1 1 0,1-1 0,-1 1 1,4 3 255,-6-5-501,-1 0 1,1 0 0,-1 1 0,0-1 0,0 1 0,0 0-1,0-1 1,0 1 0,0 0 0,-1 0 0,0 0 0,0 0-1,1 0 1,-2 1 0,1-1 0,0 1 500,-1 7-5085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02:12:47.4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 7219,'0'0'1404,"0"0"-1116,34 0-294,436 6 297,1039-23 2620,-990-2-2771,1 22 107,-427 4-169,-2 4 0,0 4-1,0 3 1,-2 5 0,54 22-78,-131-40 152,-5-2-1141,-4-3-3224,-22 0-3604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95609-F985-4AA9-BB27-AF208419E314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63F66-9F41-4C26-93D9-5C12C9D3A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9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gradFill flip="none" rotWithShape="1">
          <a:gsLst>
            <a:gs pos="0">
              <a:schemeClr val="accent5">
                <a:lumMod val="52000"/>
              </a:schemeClr>
            </a:gs>
            <a:gs pos="90000">
              <a:schemeClr val="accent5">
                <a:lumMod val="3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186A2-924A-4DDF-B3FD-37C0658C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0CA1E1-B1CB-4AA6-A782-0E8AEB6A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1E934-FFE0-4BF0-B562-44AD8BBB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A67307-ABD5-458D-ADCA-841E317DF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16125" y="2479675"/>
            <a:ext cx="8159750" cy="1898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700" spc="1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7270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E8C5-DC4B-417D-BF68-53644B9C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E6087-C5F2-431C-8C53-118EF846E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9EC7C-AB7C-4902-BB52-AC336856A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5A931-195B-4A3D-BF8E-0E9A2A3F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99E5A-459B-4814-B785-BA8A3F48D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7E5E0-085E-4F92-ADB5-031B7DD3E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88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AAEB-590E-4EB7-B699-B26DFA9A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98635-C5E3-4C0E-BA10-885CB3C11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F4F03-D925-43D7-A7FC-6BB46740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3D1B2-18E9-4BC7-8BDA-D974B8B69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65C01-F4D7-4241-973A-4324DCC9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50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44C146-3EBF-48E7-A098-D6F59CDE8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21899-F200-4AA7-A5EA-F82962FFD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D2F3C-8BD8-409B-9A11-4BEB40858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491D6-9E2A-450A-B877-74B6068CC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5AF34-BAE5-4EF8-B389-C95FBC20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2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41B16-F89C-48C6-AB48-531DCE4A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E7E3-F228-4700-B951-D97F0BB58070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9B5CE-B92D-45CD-8E03-CF36D756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71EF4-6458-4BB1-B7D6-18ED312C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4AE3C-D735-436E-8CA4-626B8B005D6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899C31-A133-49C4-9923-CCB59ECA3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6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08DE8C-9E7F-49FF-B8AA-F6DEBF7858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999" y="886692"/>
            <a:ext cx="11203710" cy="5301672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816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817A-CDBD-4A9A-A423-E8A870214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AEE38-3A45-4F98-83B3-A63F838D4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67427-0DE8-4790-98B3-69902CAA3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03999-D3BA-4769-81FA-DA4FC369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D1BF0-C14D-48BA-9E3C-B2AB179B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18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41B16-F89C-48C6-AB48-531DCE4A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9B5CE-B92D-45CD-8E03-CF36D756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71EF4-6458-4BB1-B7D6-18ED312C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899C31-A133-49C4-9923-CCB59ECA3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6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454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CC6E-9847-4DD4-B56B-A1BE1427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056C6-C55B-4D4F-BF68-16A975690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2611A-FBC0-4FC0-B332-93AC49E8D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E415-4799-44C1-86EC-7E9C8C69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9D7F3-7D14-4FC7-AFD9-6ACA6632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10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5AA0-2FD0-4FBD-AA73-5A9BCD61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21323-41A3-4D2C-96B6-28AAF28D3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08BB5-115B-4F81-A1BA-019C6280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E9DF7-94B1-46FF-899A-BC285CDD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A8811-DBD7-4618-AF00-ED340506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2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45A3-46DF-4022-B975-CE3A9CEB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8276F-CA06-4D71-A38D-15984A1046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E08F0-4A7E-49EC-9DB7-C1EA290D5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4C63A-4D25-4AE2-A78B-EC3067FFE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979D6-88E4-4CC3-9EE4-3607A63C1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DF1D4-34B1-47B9-A586-E90DB080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8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94C5D-6029-4983-94F6-67E0DC31D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728DC-61C1-41CB-90BD-7CF7F3FB4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8FFEA-79CB-4377-B6E2-DAD6B1C1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F32F8-3753-420A-AC72-9FE533144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5E5EB8-F00A-47D0-BD5A-1525D7093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4AB1B-2F61-4C5A-85FE-7F0C3A895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C9B941-1E3F-409F-8E14-9A0E9517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57CEF-B6EB-4A89-9DCE-BC9FB18CE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4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22EC0B-A3A4-46F9-A1AC-610CEF54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5D43D-433E-4F88-A22A-7F275B87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305B8-10F0-4F5A-AC1C-603CD40B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79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375B-9599-4F88-9793-211B4E02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94E8E-FB98-4424-BC34-70FBD8845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E2BA8-959F-4FAD-8E9A-F035C9B95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F75DE-A10D-41A1-A244-314A24F29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A32D7-5CA7-4819-AF5A-30A51BB9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4DEB8-9DB4-4A6C-8DB3-32313D9E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20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45E2B0-131C-41B4-A08F-A1451F68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5301F-D074-426B-A571-C431128B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F8A6C-121D-4DFB-9C37-B822CBB45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B2CFF2B8-3311-4D00-9F53-2719FD0FE6CC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DA7BB-8C03-41C2-94C8-FE4342B8D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1CA44-39E9-4D0E-AAB0-1DA6AB882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5.png"/><Relationship Id="rId21" Type="http://schemas.openxmlformats.org/officeDocument/2006/relationships/image" Target="../media/image288.png"/><Relationship Id="rId42" Type="http://schemas.openxmlformats.org/officeDocument/2006/relationships/customXml" Target="../ink/ink296.xml"/><Relationship Id="rId63" Type="http://schemas.openxmlformats.org/officeDocument/2006/relationships/image" Target="../media/image309.png"/><Relationship Id="rId84" Type="http://schemas.openxmlformats.org/officeDocument/2006/relationships/customXml" Target="../ink/ink317.xml"/><Relationship Id="rId138" Type="http://schemas.openxmlformats.org/officeDocument/2006/relationships/customXml" Target="../ink/ink344.xml"/><Relationship Id="rId159" Type="http://schemas.openxmlformats.org/officeDocument/2006/relationships/image" Target="../media/image356.png"/><Relationship Id="rId170" Type="http://schemas.openxmlformats.org/officeDocument/2006/relationships/customXml" Target="../ink/ink360.xml"/><Relationship Id="rId191" Type="http://schemas.openxmlformats.org/officeDocument/2006/relationships/image" Target="../media/image372.png"/><Relationship Id="rId205" Type="http://schemas.openxmlformats.org/officeDocument/2006/relationships/image" Target="../media/image378.png"/><Relationship Id="rId107" Type="http://schemas.openxmlformats.org/officeDocument/2006/relationships/image" Target="../media/image330.png"/><Relationship Id="rId11" Type="http://schemas.openxmlformats.org/officeDocument/2006/relationships/image" Target="../media/image283.png"/><Relationship Id="rId32" Type="http://schemas.openxmlformats.org/officeDocument/2006/relationships/customXml" Target="../ink/ink291.xml"/><Relationship Id="rId53" Type="http://schemas.openxmlformats.org/officeDocument/2006/relationships/image" Target="../media/image304.png"/><Relationship Id="rId74" Type="http://schemas.openxmlformats.org/officeDocument/2006/relationships/customXml" Target="../ink/ink312.xml"/><Relationship Id="rId128" Type="http://schemas.openxmlformats.org/officeDocument/2006/relationships/customXml" Target="../ink/ink339.xml"/><Relationship Id="rId149" Type="http://schemas.openxmlformats.org/officeDocument/2006/relationships/image" Target="../media/image351.png"/><Relationship Id="rId5" Type="http://schemas.openxmlformats.org/officeDocument/2006/relationships/image" Target="../media/image280.png"/><Relationship Id="rId95" Type="http://schemas.openxmlformats.org/officeDocument/2006/relationships/image" Target="../media/image324.png"/><Relationship Id="rId160" Type="http://schemas.openxmlformats.org/officeDocument/2006/relationships/customXml" Target="../ink/ink355.xml"/><Relationship Id="rId181" Type="http://schemas.openxmlformats.org/officeDocument/2006/relationships/image" Target="../media/image367.png"/><Relationship Id="rId216" Type="http://schemas.openxmlformats.org/officeDocument/2006/relationships/customXml" Target="../ink/ink384.xml"/><Relationship Id="rId22" Type="http://schemas.openxmlformats.org/officeDocument/2006/relationships/customXml" Target="../ink/ink286.xml"/><Relationship Id="rId43" Type="http://schemas.openxmlformats.org/officeDocument/2006/relationships/image" Target="../media/image299.png"/><Relationship Id="rId64" Type="http://schemas.openxmlformats.org/officeDocument/2006/relationships/customXml" Target="../ink/ink307.xml"/><Relationship Id="rId118" Type="http://schemas.openxmlformats.org/officeDocument/2006/relationships/customXml" Target="../ink/ink334.xml"/><Relationship Id="rId139" Type="http://schemas.openxmlformats.org/officeDocument/2006/relationships/image" Target="../media/image346.png"/><Relationship Id="rId85" Type="http://schemas.openxmlformats.org/officeDocument/2006/relationships/image" Target="../media/image319.png"/><Relationship Id="rId150" Type="http://schemas.openxmlformats.org/officeDocument/2006/relationships/customXml" Target="../ink/ink350.xml"/><Relationship Id="rId171" Type="http://schemas.openxmlformats.org/officeDocument/2006/relationships/image" Target="../media/image362.png"/><Relationship Id="rId192" Type="http://schemas.openxmlformats.org/officeDocument/2006/relationships/customXml" Target="../ink/ink371.xml"/><Relationship Id="rId206" Type="http://schemas.openxmlformats.org/officeDocument/2006/relationships/customXml" Target="../ink/ink379.xml"/><Relationship Id="rId12" Type="http://schemas.openxmlformats.org/officeDocument/2006/relationships/customXml" Target="../ink/ink281.xml"/><Relationship Id="rId33" Type="http://schemas.openxmlformats.org/officeDocument/2006/relationships/image" Target="../media/image294.png"/><Relationship Id="rId108" Type="http://schemas.openxmlformats.org/officeDocument/2006/relationships/customXml" Target="../ink/ink329.xml"/><Relationship Id="rId129" Type="http://schemas.openxmlformats.org/officeDocument/2006/relationships/image" Target="../media/image341.png"/><Relationship Id="rId54" Type="http://schemas.openxmlformats.org/officeDocument/2006/relationships/customXml" Target="../ink/ink302.xml"/><Relationship Id="rId75" Type="http://schemas.openxmlformats.org/officeDocument/2006/relationships/image" Target="../media/image315.png"/><Relationship Id="rId96" Type="http://schemas.openxmlformats.org/officeDocument/2006/relationships/customXml" Target="../ink/ink323.xml"/><Relationship Id="rId140" Type="http://schemas.openxmlformats.org/officeDocument/2006/relationships/customXml" Target="../ink/ink345.xml"/><Relationship Id="rId161" Type="http://schemas.openxmlformats.org/officeDocument/2006/relationships/image" Target="../media/image357.png"/><Relationship Id="rId182" Type="http://schemas.openxmlformats.org/officeDocument/2006/relationships/customXml" Target="../ink/ink366.xml"/><Relationship Id="rId217" Type="http://schemas.openxmlformats.org/officeDocument/2006/relationships/image" Target="../media/image384.png"/><Relationship Id="rId6" Type="http://schemas.openxmlformats.org/officeDocument/2006/relationships/customXml" Target="../ink/ink278.xml"/><Relationship Id="rId23" Type="http://schemas.openxmlformats.org/officeDocument/2006/relationships/image" Target="../media/image289.png"/><Relationship Id="rId119" Type="http://schemas.openxmlformats.org/officeDocument/2006/relationships/image" Target="../media/image336.png"/><Relationship Id="rId44" Type="http://schemas.openxmlformats.org/officeDocument/2006/relationships/customXml" Target="../ink/ink297.xml"/><Relationship Id="rId65" Type="http://schemas.openxmlformats.org/officeDocument/2006/relationships/image" Target="../media/image310.png"/><Relationship Id="rId86" Type="http://schemas.openxmlformats.org/officeDocument/2006/relationships/customXml" Target="../ink/ink318.xml"/><Relationship Id="rId130" Type="http://schemas.openxmlformats.org/officeDocument/2006/relationships/customXml" Target="../ink/ink340.xml"/><Relationship Id="rId151" Type="http://schemas.openxmlformats.org/officeDocument/2006/relationships/image" Target="../media/image352.png"/><Relationship Id="rId172" Type="http://schemas.openxmlformats.org/officeDocument/2006/relationships/customXml" Target="../ink/ink361.xml"/><Relationship Id="rId193" Type="http://schemas.openxmlformats.org/officeDocument/2006/relationships/image" Target="../media/image373.png"/><Relationship Id="rId207" Type="http://schemas.openxmlformats.org/officeDocument/2006/relationships/image" Target="../media/image379.png"/><Relationship Id="rId13" Type="http://schemas.openxmlformats.org/officeDocument/2006/relationships/image" Target="../media/image284.png"/><Relationship Id="rId109" Type="http://schemas.openxmlformats.org/officeDocument/2006/relationships/image" Target="../media/image331.png"/><Relationship Id="rId34" Type="http://schemas.openxmlformats.org/officeDocument/2006/relationships/customXml" Target="../ink/ink292.xml"/><Relationship Id="rId55" Type="http://schemas.openxmlformats.org/officeDocument/2006/relationships/image" Target="../media/image305.png"/><Relationship Id="rId76" Type="http://schemas.openxmlformats.org/officeDocument/2006/relationships/customXml" Target="../ink/ink313.xml"/><Relationship Id="rId97" Type="http://schemas.openxmlformats.org/officeDocument/2006/relationships/image" Target="../media/image325.png"/><Relationship Id="rId120" Type="http://schemas.openxmlformats.org/officeDocument/2006/relationships/customXml" Target="../ink/ink335.xml"/><Relationship Id="rId141" Type="http://schemas.openxmlformats.org/officeDocument/2006/relationships/image" Target="../media/image347.png"/><Relationship Id="rId7" Type="http://schemas.openxmlformats.org/officeDocument/2006/relationships/image" Target="../media/image281.png"/><Relationship Id="rId162" Type="http://schemas.openxmlformats.org/officeDocument/2006/relationships/customXml" Target="../ink/ink356.xml"/><Relationship Id="rId183" Type="http://schemas.openxmlformats.org/officeDocument/2006/relationships/image" Target="../media/image368.png"/><Relationship Id="rId218" Type="http://schemas.openxmlformats.org/officeDocument/2006/relationships/customXml" Target="../ink/ink385.xml"/><Relationship Id="rId24" Type="http://schemas.openxmlformats.org/officeDocument/2006/relationships/customXml" Target="../ink/ink287.xml"/><Relationship Id="rId45" Type="http://schemas.openxmlformats.org/officeDocument/2006/relationships/image" Target="../media/image300.png"/><Relationship Id="rId66" Type="http://schemas.openxmlformats.org/officeDocument/2006/relationships/customXml" Target="../ink/ink308.xml"/><Relationship Id="rId87" Type="http://schemas.openxmlformats.org/officeDocument/2006/relationships/image" Target="../media/image320.png"/><Relationship Id="rId110" Type="http://schemas.openxmlformats.org/officeDocument/2006/relationships/customXml" Target="../ink/ink330.xml"/><Relationship Id="rId131" Type="http://schemas.openxmlformats.org/officeDocument/2006/relationships/image" Target="../media/image342.png"/><Relationship Id="rId152" Type="http://schemas.openxmlformats.org/officeDocument/2006/relationships/customXml" Target="../ink/ink351.xml"/><Relationship Id="rId173" Type="http://schemas.openxmlformats.org/officeDocument/2006/relationships/image" Target="../media/image363.png"/><Relationship Id="rId194" Type="http://schemas.openxmlformats.org/officeDocument/2006/relationships/customXml" Target="../ink/ink372.xml"/><Relationship Id="rId208" Type="http://schemas.openxmlformats.org/officeDocument/2006/relationships/customXml" Target="../ink/ink380.xml"/><Relationship Id="rId14" Type="http://schemas.openxmlformats.org/officeDocument/2006/relationships/customXml" Target="../ink/ink282.xml"/><Relationship Id="rId35" Type="http://schemas.openxmlformats.org/officeDocument/2006/relationships/image" Target="../media/image295.png"/><Relationship Id="rId56" Type="http://schemas.openxmlformats.org/officeDocument/2006/relationships/customXml" Target="../ink/ink303.xml"/><Relationship Id="rId77" Type="http://schemas.openxmlformats.org/officeDocument/2006/relationships/image" Target="../media/image34.png"/><Relationship Id="rId100" Type="http://schemas.openxmlformats.org/officeDocument/2006/relationships/customXml" Target="../ink/ink325.xml"/><Relationship Id="rId8" Type="http://schemas.openxmlformats.org/officeDocument/2006/relationships/customXml" Target="../ink/ink279.xml"/><Relationship Id="rId51" Type="http://schemas.openxmlformats.org/officeDocument/2006/relationships/image" Target="../media/image303.png"/><Relationship Id="rId72" Type="http://schemas.openxmlformats.org/officeDocument/2006/relationships/customXml" Target="../ink/ink311.xml"/><Relationship Id="rId93" Type="http://schemas.openxmlformats.org/officeDocument/2006/relationships/image" Target="../media/image323.png"/><Relationship Id="rId98" Type="http://schemas.openxmlformats.org/officeDocument/2006/relationships/customXml" Target="../ink/ink324.xml"/><Relationship Id="rId121" Type="http://schemas.openxmlformats.org/officeDocument/2006/relationships/image" Target="../media/image337.png"/><Relationship Id="rId142" Type="http://schemas.openxmlformats.org/officeDocument/2006/relationships/customXml" Target="../ink/ink346.xml"/><Relationship Id="rId163" Type="http://schemas.openxmlformats.org/officeDocument/2006/relationships/image" Target="../media/image358.png"/><Relationship Id="rId184" Type="http://schemas.openxmlformats.org/officeDocument/2006/relationships/customXml" Target="../ink/ink367.xml"/><Relationship Id="rId189" Type="http://schemas.openxmlformats.org/officeDocument/2006/relationships/image" Target="../media/image371.png"/><Relationship Id="rId219" Type="http://schemas.openxmlformats.org/officeDocument/2006/relationships/image" Target="../media/image385.png"/><Relationship Id="rId3" Type="http://schemas.openxmlformats.org/officeDocument/2006/relationships/image" Target="../media/image279.png"/><Relationship Id="rId214" Type="http://schemas.openxmlformats.org/officeDocument/2006/relationships/customXml" Target="../ink/ink383.xml"/><Relationship Id="rId25" Type="http://schemas.openxmlformats.org/officeDocument/2006/relationships/image" Target="../media/image290.png"/><Relationship Id="rId46" Type="http://schemas.openxmlformats.org/officeDocument/2006/relationships/customXml" Target="../ink/ink298.xml"/><Relationship Id="rId67" Type="http://schemas.openxmlformats.org/officeDocument/2006/relationships/image" Target="../media/image311.png"/><Relationship Id="rId116" Type="http://schemas.openxmlformats.org/officeDocument/2006/relationships/customXml" Target="../ink/ink333.xml"/><Relationship Id="rId137" Type="http://schemas.openxmlformats.org/officeDocument/2006/relationships/image" Target="../media/image345.png"/><Relationship Id="rId158" Type="http://schemas.openxmlformats.org/officeDocument/2006/relationships/customXml" Target="../ink/ink354.xml"/><Relationship Id="rId20" Type="http://schemas.openxmlformats.org/officeDocument/2006/relationships/customXml" Target="../ink/ink285.xml"/><Relationship Id="rId41" Type="http://schemas.openxmlformats.org/officeDocument/2006/relationships/image" Target="../media/image298.png"/><Relationship Id="rId62" Type="http://schemas.openxmlformats.org/officeDocument/2006/relationships/customXml" Target="../ink/ink306.xml"/><Relationship Id="rId83" Type="http://schemas.openxmlformats.org/officeDocument/2006/relationships/image" Target="../media/image318.png"/><Relationship Id="rId88" Type="http://schemas.openxmlformats.org/officeDocument/2006/relationships/customXml" Target="../ink/ink319.xml"/><Relationship Id="rId111" Type="http://schemas.openxmlformats.org/officeDocument/2006/relationships/image" Target="../media/image332.png"/><Relationship Id="rId132" Type="http://schemas.openxmlformats.org/officeDocument/2006/relationships/customXml" Target="../ink/ink341.xml"/><Relationship Id="rId153" Type="http://schemas.openxmlformats.org/officeDocument/2006/relationships/image" Target="../media/image353.png"/><Relationship Id="rId174" Type="http://schemas.openxmlformats.org/officeDocument/2006/relationships/customXml" Target="../ink/ink362.xml"/><Relationship Id="rId179" Type="http://schemas.openxmlformats.org/officeDocument/2006/relationships/image" Target="../media/image366.png"/><Relationship Id="rId195" Type="http://schemas.openxmlformats.org/officeDocument/2006/relationships/image" Target="../media/image374.png"/><Relationship Id="rId209" Type="http://schemas.openxmlformats.org/officeDocument/2006/relationships/image" Target="../media/image380.png"/><Relationship Id="rId190" Type="http://schemas.openxmlformats.org/officeDocument/2006/relationships/customXml" Target="../ink/ink370.xml"/><Relationship Id="rId204" Type="http://schemas.openxmlformats.org/officeDocument/2006/relationships/customXml" Target="../ink/ink378.xml"/><Relationship Id="rId220" Type="http://schemas.openxmlformats.org/officeDocument/2006/relationships/customXml" Target="../ink/ink386.xml"/><Relationship Id="rId15" Type="http://schemas.openxmlformats.org/officeDocument/2006/relationships/image" Target="../media/image285.png"/><Relationship Id="rId36" Type="http://schemas.openxmlformats.org/officeDocument/2006/relationships/customXml" Target="../ink/ink293.xml"/><Relationship Id="rId57" Type="http://schemas.openxmlformats.org/officeDocument/2006/relationships/image" Target="../media/image306.png"/><Relationship Id="rId106" Type="http://schemas.openxmlformats.org/officeDocument/2006/relationships/customXml" Target="../ink/ink328.xml"/><Relationship Id="rId127" Type="http://schemas.openxmlformats.org/officeDocument/2006/relationships/image" Target="../media/image340.png"/><Relationship Id="rId10" Type="http://schemas.openxmlformats.org/officeDocument/2006/relationships/customXml" Target="../ink/ink280.xml"/><Relationship Id="rId31" Type="http://schemas.openxmlformats.org/officeDocument/2006/relationships/image" Target="../media/image293.png"/><Relationship Id="rId52" Type="http://schemas.openxmlformats.org/officeDocument/2006/relationships/customXml" Target="../ink/ink301.xml"/><Relationship Id="rId73" Type="http://schemas.openxmlformats.org/officeDocument/2006/relationships/image" Target="../media/image314.png"/><Relationship Id="rId78" Type="http://schemas.openxmlformats.org/officeDocument/2006/relationships/customXml" Target="../ink/ink314.xml"/><Relationship Id="rId94" Type="http://schemas.openxmlformats.org/officeDocument/2006/relationships/customXml" Target="../ink/ink322.xml"/><Relationship Id="rId99" Type="http://schemas.openxmlformats.org/officeDocument/2006/relationships/image" Target="../media/image326.png"/><Relationship Id="rId101" Type="http://schemas.openxmlformats.org/officeDocument/2006/relationships/image" Target="../media/image327.png"/><Relationship Id="rId122" Type="http://schemas.openxmlformats.org/officeDocument/2006/relationships/customXml" Target="../ink/ink336.xml"/><Relationship Id="rId143" Type="http://schemas.openxmlformats.org/officeDocument/2006/relationships/image" Target="../media/image348.png"/><Relationship Id="rId148" Type="http://schemas.openxmlformats.org/officeDocument/2006/relationships/customXml" Target="../ink/ink349.xml"/><Relationship Id="rId164" Type="http://schemas.openxmlformats.org/officeDocument/2006/relationships/customXml" Target="../ink/ink357.xml"/><Relationship Id="rId169" Type="http://schemas.openxmlformats.org/officeDocument/2006/relationships/image" Target="../media/image361.png"/><Relationship Id="rId185" Type="http://schemas.openxmlformats.org/officeDocument/2006/relationships/image" Target="../media/image369.png"/><Relationship Id="rId4" Type="http://schemas.openxmlformats.org/officeDocument/2006/relationships/customXml" Target="../ink/ink277.xml"/><Relationship Id="rId9" Type="http://schemas.openxmlformats.org/officeDocument/2006/relationships/image" Target="../media/image282.png"/><Relationship Id="rId180" Type="http://schemas.openxmlformats.org/officeDocument/2006/relationships/customXml" Target="../ink/ink365.xml"/><Relationship Id="rId210" Type="http://schemas.openxmlformats.org/officeDocument/2006/relationships/customXml" Target="../ink/ink381.xml"/><Relationship Id="rId215" Type="http://schemas.openxmlformats.org/officeDocument/2006/relationships/image" Target="../media/image383.png"/><Relationship Id="rId26" Type="http://schemas.openxmlformats.org/officeDocument/2006/relationships/customXml" Target="../ink/ink288.xml"/><Relationship Id="rId47" Type="http://schemas.openxmlformats.org/officeDocument/2006/relationships/image" Target="../media/image301.png"/><Relationship Id="rId68" Type="http://schemas.openxmlformats.org/officeDocument/2006/relationships/customXml" Target="../ink/ink309.xml"/><Relationship Id="rId89" Type="http://schemas.openxmlformats.org/officeDocument/2006/relationships/image" Target="../media/image321.png"/><Relationship Id="rId112" Type="http://schemas.openxmlformats.org/officeDocument/2006/relationships/customXml" Target="../ink/ink331.xml"/><Relationship Id="rId133" Type="http://schemas.openxmlformats.org/officeDocument/2006/relationships/image" Target="../media/image343.png"/><Relationship Id="rId154" Type="http://schemas.openxmlformats.org/officeDocument/2006/relationships/customXml" Target="../ink/ink352.xml"/><Relationship Id="rId175" Type="http://schemas.openxmlformats.org/officeDocument/2006/relationships/image" Target="../media/image364.png"/><Relationship Id="rId196" Type="http://schemas.openxmlformats.org/officeDocument/2006/relationships/customXml" Target="../ink/ink373.xml"/><Relationship Id="rId200" Type="http://schemas.openxmlformats.org/officeDocument/2006/relationships/image" Target="../media/image376.png"/><Relationship Id="rId16" Type="http://schemas.openxmlformats.org/officeDocument/2006/relationships/customXml" Target="../ink/ink283.xml"/><Relationship Id="rId221" Type="http://schemas.openxmlformats.org/officeDocument/2006/relationships/image" Target="../media/image386.png"/><Relationship Id="rId37" Type="http://schemas.openxmlformats.org/officeDocument/2006/relationships/image" Target="../media/image296.png"/><Relationship Id="rId58" Type="http://schemas.openxmlformats.org/officeDocument/2006/relationships/customXml" Target="../ink/ink304.xml"/><Relationship Id="rId79" Type="http://schemas.openxmlformats.org/officeDocument/2006/relationships/image" Target="../media/image316.png"/><Relationship Id="rId102" Type="http://schemas.openxmlformats.org/officeDocument/2006/relationships/customXml" Target="../ink/ink326.xml"/><Relationship Id="rId123" Type="http://schemas.openxmlformats.org/officeDocument/2006/relationships/image" Target="../media/image338.png"/><Relationship Id="rId144" Type="http://schemas.openxmlformats.org/officeDocument/2006/relationships/customXml" Target="../ink/ink347.xml"/><Relationship Id="rId90" Type="http://schemas.openxmlformats.org/officeDocument/2006/relationships/customXml" Target="../ink/ink320.xml"/><Relationship Id="rId165" Type="http://schemas.openxmlformats.org/officeDocument/2006/relationships/image" Target="../media/image359.png"/><Relationship Id="rId186" Type="http://schemas.openxmlformats.org/officeDocument/2006/relationships/customXml" Target="../ink/ink368.xml"/><Relationship Id="rId211" Type="http://schemas.openxmlformats.org/officeDocument/2006/relationships/image" Target="../media/image381.png"/><Relationship Id="rId27" Type="http://schemas.openxmlformats.org/officeDocument/2006/relationships/image" Target="../media/image291.png"/><Relationship Id="rId48" Type="http://schemas.openxmlformats.org/officeDocument/2006/relationships/customXml" Target="../ink/ink299.xml"/><Relationship Id="rId69" Type="http://schemas.openxmlformats.org/officeDocument/2006/relationships/image" Target="../media/image312.png"/><Relationship Id="rId113" Type="http://schemas.openxmlformats.org/officeDocument/2006/relationships/image" Target="../media/image333.png"/><Relationship Id="rId134" Type="http://schemas.openxmlformats.org/officeDocument/2006/relationships/customXml" Target="../ink/ink342.xml"/><Relationship Id="rId80" Type="http://schemas.openxmlformats.org/officeDocument/2006/relationships/customXml" Target="../ink/ink315.xml"/><Relationship Id="rId155" Type="http://schemas.openxmlformats.org/officeDocument/2006/relationships/image" Target="../media/image354.png"/><Relationship Id="rId176" Type="http://schemas.openxmlformats.org/officeDocument/2006/relationships/customXml" Target="../ink/ink363.xml"/><Relationship Id="rId197" Type="http://schemas.openxmlformats.org/officeDocument/2006/relationships/image" Target="../media/image375.png"/><Relationship Id="rId201" Type="http://schemas.openxmlformats.org/officeDocument/2006/relationships/customXml" Target="../ink/ink376.xml"/><Relationship Id="rId222" Type="http://schemas.openxmlformats.org/officeDocument/2006/relationships/customXml" Target="../ink/ink387.xml"/><Relationship Id="rId17" Type="http://schemas.openxmlformats.org/officeDocument/2006/relationships/image" Target="../media/image286.png"/><Relationship Id="rId38" Type="http://schemas.openxmlformats.org/officeDocument/2006/relationships/customXml" Target="../ink/ink294.xml"/><Relationship Id="rId59" Type="http://schemas.openxmlformats.org/officeDocument/2006/relationships/image" Target="../media/image307.png"/><Relationship Id="rId103" Type="http://schemas.openxmlformats.org/officeDocument/2006/relationships/image" Target="../media/image328.png"/><Relationship Id="rId124" Type="http://schemas.openxmlformats.org/officeDocument/2006/relationships/customXml" Target="../ink/ink337.xml"/><Relationship Id="rId70" Type="http://schemas.openxmlformats.org/officeDocument/2006/relationships/customXml" Target="../ink/ink310.xml"/><Relationship Id="rId91" Type="http://schemas.openxmlformats.org/officeDocument/2006/relationships/image" Target="../media/image322.png"/><Relationship Id="rId145" Type="http://schemas.openxmlformats.org/officeDocument/2006/relationships/image" Target="../media/image349.png"/><Relationship Id="rId166" Type="http://schemas.openxmlformats.org/officeDocument/2006/relationships/customXml" Target="../ink/ink358.xml"/><Relationship Id="rId187" Type="http://schemas.openxmlformats.org/officeDocument/2006/relationships/image" Target="../media/image370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382.xml"/><Relationship Id="rId28" Type="http://schemas.openxmlformats.org/officeDocument/2006/relationships/customXml" Target="../ink/ink289.xml"/><Relationship Id="rId49" Type="http://schemas.openxmlformats.org/officeDocument/2006/relationships/image" Target="../media/image302.png"/><Relationship Id="rId114" Type="http://schemas.openxmlformats.org/officeDocument/2006/relationships/customXml" Target="../ink/ink332.xml"/><Relationship Id="rId60" Type="http://schemas.openxmlformats.org/officeDocument/2006/relationships/customXml" Target="../ink/ink305.xml"/><Relationship Id="rId81" Type="http://schemas.openxmlformats.org/officeDocument/2006/relationships/image" Target="../media/image317.png"/><Relationship Id="rId135" Type="http://schemas.openxmlformats.org/officeDocument/2006/relationships/image" Target="../media/image344.png"/><Relationship Id="rId156" Type="http://schemas.openxmlformats.org/officeDocument/2006/relationships/customXml" Target="../ink/ink353.xml"/><Relationship Id="rId177" Type="http://schemas.openxmlformats.org/officeDocument/2006/relationships/image" Target="../media/image365.png"/><Relationship Id="rId198" Type="http://schemas.openxmlformats.org/officeDocument/2006/relationships/customXml" Target="../ink/ink374.xml"/><Relationship Id="rId202" Type="http://schemas.openxmlformats.org/officeDocument/2006/relationships/image" Target="../media/image377.png"/><Relationship Id="rId223" Type="http://schemas.openxmlformats.org/officeDocument/2006/relationships/image" Target="../media/image387.png"/><Relationship Id="rId18" Type="http://schemas.openxmlformats.org/officeDocument/2006/relationships/customXml" Target="../ink/ink284.xml"/><Relationship Id="rId39" Type="http://schemas.openxmlformats.org/officeDocument/2006/relationships/image" Target="../media/image297.png"/><Relationship Id="rId50" Type="http://schemas.openxmlformats.org/officeDocument/2006/relationships/customXml" Target="../ink/ink300.xml"/><Relationship Id="rId104" Type="http://schemas.openxmlformats.org/officeDocument/2006/relationships/customXml" Target="../ink/ink327.xml"/><Relationship Id="rId125" Type="http://schemas.openxmlformats.org/officeDocument/2006/relationships/image" Target="../media/image339.png"/><Relationship Id="rId146" Type="http://schemas.openxmlformats.org/officeDocument/2006/relationships/customXml" Target="../ink/ink348.xml"/><Relationship Id="rId167" Type="http://schemas.openxmlformats.org/officeDocument/2006/relationships/image" Target="../media/image360.png"/><Relationship Id="rId188" Type="http://schemas.openxmlformats.org/officeDocument/2006/relationships/customXml" Target="../ink/ink369.xml"/><Relationship Id="rId71" Type="http://schemas.openxmlformats.org/officeDocument/2006/relationships/image" Target="../media/image313.png"/><Relationship Id="rId92" Type="http://schemas.openxmlformats.org/officeDocument/2006/relationships/customXml" Target="../ink/ink321.xml"/><Relationship Id="rId213" Type="http://schemas.openxmlformats.org/officeDocument/2006/relationships/image" Target="../media/image382.png"/><Relationship Id="rId2" Type="http://schemas.openxmlformats.org/officeDocument/2006/relationships/image" Target="../media/image278.png"/><Relationship Id="rId29" Type="http://schemas.openxmlformats.org/officeDocument/2006/relationships/image" Target="../media/image292.png"/><Relationship Id="rId40" Type="http://schemas.openxmlformats.org/officeDocument/2006/relationships/customXml" Target="../ink/ink295.xml"/><Relationship Id="rId115" Type="http://schemas.openxmlformats.org/officeDocument/2006/relationships/image" Target="../media/image334.png"/><Relationship Id="rId136" Type="http://schemas.openxmlformats.org/officeDocument/2006/relationships/customXml" Target="../ink/ink343.xml"/><Relationship Id="rId157" Type="http://schemas.openxmlformats.org/officeDocument/2006/relationships/image" Target="../media/image355.png"/><Relationship Id="rId178" Type="http://schemas.openxmlformats.org/officeDocument/2006/relationships/customXml" Target="../ink/ink364.xml"/><Relationship Id="rId61" Type="http://schemas.openxmlformats.org/officeDocument/2006/relationships/image" Target="../media/image308.png"/><Relationship Id="rId82" Type="http://schemas.openxmlformats.org/officeDocument/2006/relationships/customXml" Target="../ink/ink316.xml"/><Relationship Id="rId199" Type="http://schemas.openxmlformats.org/officeDocument/2006/relationships/customXml" Target="../ink/ink375.xml"/><Relationship Id="rId203" Type="http://schemas.openxmlformats.org/officeDocument/2006/relationships/customXml" Target="../ink/ink377.xml"/><Relationship Id="rId19" Type="http://schemas.openxmlformats.org/officeDocument/2006/relationships/image" Target="../media/image287.png"/><Relationship Id="rId30" Type="http://schemas.openxmlformats.org/officeDocument/2006/relationships/customXml" Target="../ink/ink290.xml"/><Relationship Id="rId105" Type="http://schemas.openxmlformats.org/officeDocument/2006/relationships/image" Target="../media/image329.png"/><Relationship Id="rId126" Type="http://schemas.openxmlformats.org/officeDocument/2006/relationships/customXml" Target="../ink/ink338.xml"/><Relationship Id="rId147" Type="http://schemas.openxmlformats.org/officeDocument/2006/relationships/image" Target="../media/image350.png"/><Relationship Id="rId168" Type="http://schemas.openxmlformats.org/officeDocument/2006/relationships/customXml" Target="../ink/ink359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00.xml"/><Relationship Id="rId21" Type="http://schemas.openxmlformats.org/officeDocument/2006/relationships/image" Target="../media/image1710.png"/><Relationship Id="rId42" Type="http://schemas.openxmlformats.org/officeDocument/2006/relationships/customXml" Target="../ink/ink408.xml"/><Relationship Id="rId47" Type="http://schemas.openxmlformats.org/officeDocument/2006/relationships/image" Target="../media/image3010.png"/><Relationship Id="rId63" Type="http://schemas.openxmlformats.org/officeDocument/2006/relationships/image" Target="../media/image3810.png"/><Relationship Id="rId68" Type="http://schemas.openxmlformats.org/officeDocument/2006/relationships/customXml" Target="../ink/ink421.xml"/><Relationship Id="rId84" Type="http://schemas.openxmlformats.org/officeDocument/2006/relationships/customXml" Target="../ink/ink429.xml"/><Relationship Id="rId89" Type="http://schemas.openxmlformats.org/officeDocument/2006/relationships/image" Target="../media/image389.png"/><Relationship Id="rId112" Type="http://schemas.openxmlformats.org/officeDocument/2006/relationships/customXml" Target="../ink/ink443.xml"/><Relationship Id="rId16" Type="http://schemas.openxmlformats.org/officeDocument/2006/relationships/customXml" Target="../ink/ink395.xml"/><Relationship Id="rId107" Type="http://schemas.openxmlformats.org/officeDocument/2006/relationships/image" Target="../media/image398.png"/><Relationship Id="rId11" Type="http://schemas.openxmlformats.org/officeDocument/2006/relationships/image" Target="../media/image1210.png"/><Relationship Id="rId32" Type="http://schemas.openxmlformats.org/officeDocument/2006/relationships/customXml" Target="../ink/ink403.xml"/><Relationship Id="rId37" Type="http://schemas.openxmlformats.org/officeDocument/2006/relationships/image" Target="../media/image2510.png"/><Relationship Id="rId53" Type="http://schemas.openxmlformats.org/officeDocument/2006/relationships/image" Target="../media/image3310.png"/><Relationship Id="rId58" Type="http://schemas.openxmlformats.org/officeDocument/2006/relationships/customXml" Target="../ink/ink416.xml"/><Relationship Id="rId74" Type="http://schemas.openxmlformats.org/officeDocument/2006/relationships/customXml" Target="../ink/ink424.xml"/><Relationship Id="rId79" Type="http://schemas.openxmlformats.org/officeDocument/2006/relationships/image" Target="../media/image4610.png"/><Relationship Id="rId102" Type="http://schemas.openxmlformats.org/officeDocument/2006/relationships/customXml" Target="../ink/ink438.xml"/><Relationship Id="rId5" Type="http://schemas.openxmlformats.org/officeDocument/2006/relationships/image" Target="../media/image910.png"/><Relationship Id="rId90" Type="http://schemas.openxmlformats.org/officeDocument/2006/relationships/customXml" Target="../ink/ink432.xml"/><Relationship Id="rId95" Type="http://schemas.openxmlformats.org/officeDocument/2006/relationships/image" Target="../media/image392.png"/><Relationship Id="rId22" Type="http://schemas.openxmlformats.org/officeDocument/2006/relationships/customXml" Target="../ink/ink398.xml"/><Relationship Id="rId27" Type="http://schemas.openxmlformats.org/officeDocument/2006/relationships/image" Target="../media/image2010.png"/><Relationship Id="rId43" Type="http://schemas.openxmlformats.org/officeDocument/2006/relationships/image" Target="../media/image2810.png"/><Relationship Id="rId48" Type="http://schemas.openxmlformats.org/officeDocument/2006/relationships/customXml" Target="../ink/ink411.xml"/><Relationship Id="rId64" Type="http://schemas.openxmlformats.org/officeDocument/2006/relationships/customXml" Target="../ink/ink419.xml"/><Relationship Id="rId69" Type="http://schemas.openxmlformats.org/officeDocument/2006/relationships/image" Target="../media/image4110.png"/><Relationship Id="rId113" Type="http://schemas.openxmlformats.org/officeDocument/2006/relationships/image" Target="../media/image401.png"/><Relationship Id="rId80" Type="http://schemas.openxmlformats.org/officeDocument/2006/relationships/customXml" Target="../ink/ink427.xml"/><Relationship Id="rId85" Type="http://schemas.openxmlformats.org/officeDocument/2006/relationships/image" Target="../media/image4910.png"/><Relationship Id="rId12" Type="http://schemas.openxmlformats.org/officeDocument/2006/relationships/customXml" Target="../ink/ink393.xml"/><Relationship Id="rId17" Type="http://schemas.openxmlformats.org/officeDocument/2006/relationships/image" Target="../media/image1510.png"/><Relationship Id="rId33" Type="http://schemas.openxmlformats.org/officeDocument/2006/relationships/image" Target="../media/image2310.png"/><Relationship Id="rId38" Type="http://schemas.openxmlformats.org/officeDocument/2006/relationships/customXml" Target="../ink/ink406.xml"/><Relationship Id="rId59" Type="http://schemas.openxmlformats.org/officeDocument/2006/relationships/image" Target="../media/image3610.png"/><Relationship Id="rId103" Type="http://schemas.openxmlformats.org/officeDocument/2006/relationships/image" Target="../media/image396.png"/><Relationship Id="rId108" Type="http://schemas.openxmlformats.org/officeDocument/2006/relationships/customXml" Target="../ink/ink441.xml"/><Relationship Id="rId54" Type="http://schemas.openxmlformats.org/officeDocument/2006/relationships/customXml" Target="../ink/ink414.xml"/><Relationship Id="rId70" Type="http://schemas.openxmlformats.org/officeDocument/2006/relationships/customXml" Target="../ink/ink422.xml"/><Relationship Id="rId75" Type="http://schemas.openxmlformats.org/officeDocument/2006/relationships/image" Target="../media/image4410.png"/><Relationship Id="rId91" Type="http://schemas.openxmlformats.org/officeDocument/2006/relationships/image" Target="../media/image390.png"/><Relationship Id="rId96" Type="http://schemas.openxmlformats.org/officeDocument/2006/relationships/customXml" Target="../ink/ink43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90.xml"/><Relationship Id="rId15" Type="http://schemas.openxmlformats.org/officeDocument/2006/relationships/image" Target="../media/image1410.png"/><Relationship Id="rId23" Type="http://schemas.openxmlformats.org/officeDocument/2006/relationships/image" Target="../media/image1810.png"/><Relationship Id="rId28" Type="http://schemas.openxmlformats.org/officeDocument/2006/relationships/customXml" Target="../ink/ink401.xml"/><Relationship Id="rId36" Type="http://schemas.openxmlformats.org/officeDocument/2006/relationships/customXml" Target="../ink/ink405.xml"/><Relationship Id="rId49" Type="http://schemas.openxmlformats.org/officeDocument/2006/relationships/image" Target="../media/image3110.png"/><Relationship Id="rId57" Type="http://schemas.openxmlformats.org/officeDocument/2006/relationships/image" Target="../media/image3510.png"/><Relationship Id="rId106" Type="http://schemas.openxmlformats.org/officeDocument/2006/relationships/customXml" Target="../ink/ink440.xml"/><Relationship Id="rId114" Type="http://schemas.openxmlformats.org/officeDocument/2006/relationships/customXml" Target="../ink/ink444.xml"/><Relationship Id="rId10" Type="http://schemas.openxmlformats.org/officeDocument/2006/relationships/customXml" Target="../ink/ink392.xml"/><Relationship Id="rId31" Type="http://schemas.openxmlformats.org/officeDocument/2006/relationships/image" Target="../media/image2210.png"/><Relationship Id="rId44" Type="http://schemas.openxmlformats.org/officeDocument/2006/relationships/customXml" Target="../ink/ink409.xml"/><Relationship Id="rId52" Type="http://schemas.openxmlformats.org/officeDocument/2006/relationships/customXml" Target="../ink/ink413.xml"/><Relationship Id="rId60" Type="http://schemas.openxmlformats.org/officeDocument/2006/relationships/customXml" Target="../ink/ink417.xml"/><Relationship Id="rId65" Type="http://schemas.openxmlformats.org/officeDocument/2006/relationships/image" Target="../media/image3910.png"/><Relationship Id="rId73" Type="http://schemas.openxmlformats.org/officeDocument/2006/relationships/image" Target="../media/image4310.png"/><Relationship Id="rId78" Type="http://schemas.openxmlformats.org/officeDocument/2006/relationships/customXml" Target="../ink/ink426.xml"/><Relationship Id="rId81" Type="http://schemas.openxmlformats.org/officeDocument/2006/relationships/image" Target="../media/image4710.png"/><Relationship Id="rId86" Type="http://schemas.openxmlformats.org/officeDocument/2006/relationships/customXml" Target="../ink/ink430.xml"/><Relationship Id="rId94" Type="http://schemas.openxmlformats.org/officeDocument/2006/relationships/customXml" Target="../ink/ink434.xml"/><Relationship Id="rId99" Type="http://schemas.openxmlformats.org/officeDocument/2006/relationships/image" Target="../media/image394.png"/><Relationship Id="rId101" Type="http://schemas.openxmlformats.org/officeDocument/2006/relationships/image" Target="../media/image395.png"/><Relationship Id="rId4" Type="http://schemas.openxmlformats.org/officeDocument/2006/relationships/customXml" Target="../ink/ink389.xml"/><Relationship Id="rId9" Type="http://schemas.openxmlformats.org/officeDocument/2006/relationships/image" Target="../media/image1110.png"/><Relationship Id="rId13" Type="http://schemas.openxmlformats.org/officeDocument/2006/relationships/image" Target="../media/image1310.png"/><Relationship Id="rId18" Type="http://schemas.openxmlformats.org/officeDocument/2006/relationships/customXml" Target="../ink/ink396.xml"/><Relationship Id="rId39" Type="http://schemas.openxmlformats.org/officeDocument/2006/relationships/image" Target="../media/image2610.png"/><Relationship Id="rId109" Type="http://schemas.openxmlformats.org/officeDocument/2006/relationships/image" Target="../media/image399.png"/><Relationship Id="rId34" Type="http://schemas.openxmlformats.org/officeDocument/2006/relationships/customXml" Target="../ink/ink404.xml"/><Relationship Id="rId50" Type="http://schemas.openxmlformats.org/officeDocument/2006/relationships/customXml" Target="../ink/ink412.xml"/><Relationship Id="rId55" Type="http://schemas.openxmlformats.org/officeDocument/2006/relationships/image" Target="../media/image3410.png"/><Relationship Id="rId76" Type="http://schemas.openxmlformats.org/officeDocument/2006/relationships/customXml" Target="../ink/ink425.xml"/><Relationship Id="rId97" Type="http://schemas.openxmlformats.org/officeDocument/2006/relationships/image" Target="../media/image393.png"/><Relationship Id="rId104" Type="http://schemas.openxmlformats.org/officeDocument/2006/relationships/customXml" Target="../ink/ink439.xml"/><Relationship Id="rId7" Type="http://schemas.openxmlformats.org/officeDocument/2006/relationships/image" Target="../media/image1010.png"/><Relationship Id="rId71" Type="http://schemas.openxmlformats.org/officeDocument/2006/relationships/image" Target="../media/image4210.png"/><Relationship Id="rId92" Type="http://schemas.openxmlformats.org/officeDocument/2006/relationships/customXml" Target="../ink/ink433.xml"/><Relationship Id="rId2" Type="http://schemas.openxmlformats.org/officeDocument/2006/relationships/customXml" Target="../ink/ink388.xml"/><Relationship Id="rId29" Type="http://schemas.openxmlformats.org/officeDocument/2006/relationships/image" Target="../media/image2110.png"/><Relationship Id="rId24" Type="http://schemas.openxmlformats.org/officeDocument/2006/relationships/customXml" Target="../ink/ink399.xml"/><Relationship Id="rId40" Type="http://schemas.openxmlformats.org/officeDocument/2006/relationships/customXml" Target="../ink/ink407.xml"/><Relationship Id="rId45" Type="http://schemas.openxmlformats.org/officeDocument/2006/relationships/image" Target="../media/image2910.png"/><Relationship Id="rId66" Type="http://schemas.openxmlformats.org/officeDocument/2006/relationships/customXml" Target="../ink/ink420.xml"/><Relationship Id="rId87" Type="http://schemas.openxmlformats.org/officeDocument/2006/relationships/image" Target="../media/image388.png"/><Relationship Id="rId110" Type="http://schemas.openxmlformats.org/officeDocument/2006/relationships/customXml" Target="../ink/ink442.xml"/><Relationship Id="rId115" Type="http://schemas.openxmlformats.org/officeDocument/2006/relationships/image" Target="../media/image402.png"/><Relationship Id="rId61" Type="http://schemas.openxmlformats.org/officeDocument/2006/relationships/image" Target="../media/image3710.png"/><Relationship Id="rId82" Type="http://schemas.openxmlformats.org/officeDocument/2006/relationships/customXml" Target="../ink/ink428.xml"/><Relationship Id="rId19" Type="http://schemas.openxmlformats.org/officeDocument/2006/relationships/image" Target="../media/image1610.png"/><Relationship Id="rId14" Type="http://schemas.openxmlformats.org/officeDocument/2006/relationships/customXml" Target="../ink/ink394.xml"/><Relationship Id="rId30" Type="http://schemas.openxmlformats.org/officeDocument/2006/relationships/customXml" Target="../ink/ink402.xml"/><Relationship Id="rId35" Type="http://schemas.openxmlformats.org/officeDocument/2006/relationships/image" Target="../media/image2410.png"/><Relationship Id="rId56" Type="http://schemas.openxmlformats.org/officeDocument/2006/relationships/customXml" Target="../ink/ink415.xml"/><Relationship Id="rId77" Type="http://schemas.openxmlformats.org/officeDocument/2006/relationships/image" Target="../media/image4510.png"/><Relationship Id="rId100" Type="http://schemas.openxmlformats.org/officeDocument/2006/relationships/customXml" Target="../ink/ink437.xml"/><Relationship Id="rId105" Type="http://schemas.openxmlformats.org/officeDocument/2006/relationships/image" Target="../media/image397.png"/><Relationship Id="rId8" Type="http://schemas.openxmlformats.org/officeDocument/2006/relationships/customXml" Target="../ink/ink391.xml"/><Relationship Id="rId51" Type="http://schemas.openxmlformats.org/officeDocument/2006/relationships/image" Target="../media/image3210.png"/><Relationship Id="rId72" Type="http://schemas.openxmlformats.org/officeDocument/2006/relationships/customXml" Target="../ink/ink423.xml"/><Relationship Id="rId93" Type="http://schemas.openxmlformats.org/officeDocument/2006/relationships/image" Target="../media/image391.png"/><Relationship Id="rId98" Type="http://schemas.openxmlformats.org/officeDocument/2006/relationships/customXml" Target="../ink/ink436.xml"/><Relationship Id="rId3" Type="http://schemas.openxmlformats.org/officeDocument/2006/relationships/image" Target="../media/image800.png"/><Relationship Id="rId25" Type="http://schemas.openxmlformats.org/officeDocument/2006/relationships/image" Target="../media/image1910.png"/><Relationship Id="rId46" Type="http://schemas.openxmlformats.org/officeDocument/2006/relationships/customXml" Target="../ink/ink410.xml"/><Relationship Id="rId67" Type="http://schemas.openxmlformats.org/officeDocument/2006/relationships/image" Target="../media/image4010.png"/><Relationship Id="rId20" Type="http://schemas.openxmlformats.org/officeDocument/2006/relationships/customXml" Target="../ink/ink397.xml"/><Relationship Id="rId41" Type="http://schemas.openxmlformats.org/officeDocument/2006/relationships/image" Target="../media/image2710.png"/><Relationship Id="rId62" Type="http://schemas.openxmlformats.org/officeDocument/2006/relationships/customXml" Target="../ink/ink418.xml"/><Relationship Id="rId83" Type="http://schemas.openxmlformats.org/officeDocument/2006/relationships/image" Target="../media/image4810.png"/><Relationship Id="rId88" Type="http://schemas.openxmlformats.org/officeDocument/2006/relationships/customXml" Target="../ink/ink431.xml"/><Relationship Id="rId111" Type="http://schemas.openxmlformats.org/officeDocument/2006/relationships/image" Target="../media/image400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5.png"/><Relationship Id="rId21" Type="http://schemas.openxmlformats.org/officeDocument/2006/relationships/customXml" Target="../ink/ink454.xml"/><Relationship Id="rId34" Type="http://schemas.openxmlformats.org/officeDocument/2006/relationships/image" Target="../media/image419.png"/><Relationship Id="rId42" Type="http://schemas.openxmlformats.org/officeDocument/2006/relationships/image" Target="../media/image423.png"/><Relationship Id="rId47" Type="http://schemas.openxmlformats.org/officeDocument/2006/relationships/customXml" Target="../ink/ink467.xml"/><Relationship Id="rId50" Type="http://schemas.openxmlformats.org/officeDocument/2006/relationships/image" Target="../media/image427.png"/><Relationship Id="rId55" Type="http://schemas.openxmlformats.org/officeDocument/2006/relationships/customXml" Target="../ink/ink471.xml"/><Relationship Id="rId63" Type="http://schemas.openxmlformats.org/officeDocument/2006/relationships/customXml" Target="../ink/ink475.xml"/><Relationship Id="rId68" Type="http://schemas.openxmlformats.org/officeDocument/2006/relationships/image" Target="../media/image436.png"/><Relationship Id="rId7" Type="http://schemas.openxmlformats.org/officeDocument/2006/relationships/customXml" Target="../ink/ink447.xml"/><Relationship Id="rId2" Type="http://schemas.openxmlformats.org/officeDocument/2006/relationships/image" Target="../media/image403.png"/><Relationship Id="rId16" Type="http://schemas.openxmlformats.org/officeDocument/2006/relationships/image" Target="../media/image410.png"/><Relationship Id="rId29" Type="http://schemas.openxmlformats.org/officeDocument/2006/relationships/customXml" Target="../ink/ink458.xml"/><Relationship Id="rId11" Type="http://schemas.openxmlformats.org/officeDocument/2006/relationships/customXml" Target="../ink/ink449.xml"/><Relationship Id="rId24" Type="http://schemas.openxmlformats.org/officeDocument/2006/relationships/image" Target="../media/image414.png"/><Relationship Id="rId32" Type="http://schemas.openxmlformats.org/officeDocument/2006/relationships/image" Target="../media/image418.png"/><Relationship Id="rId37" Type="http://schemas.openxmlformats.org/officeDocument/2006/relationships/customXml" Target="../ink/ink462.xml"/><Relationship Id="rId40" Type="http://schemas.openxmlformats.org/officeDocument/2006/relationships/image" Target="../media/image422.png"/><Relationship Id="rId45" Type="http://schemas.openxmlformats.org/officeDocument/2006/relationships/customXml" Target="../ink/ink466.xml"/><Relationship Id="rId53" Type="http://schemas.openxmlformats.org/officeDocument/2006/relationships/customXml" Target="../ink/ink470.xml"/><Relationship Id="rId58" Type="http://schemas.openxmlformats.org/officeDocument/2006/relationships/image" Target="../media/image431.png"/><Relationship Id="rId66" Type="http://schemas.openxmlformats.org/officeDocument/2006/relationships/image" Target="../media/image435.png"/><Relationship Id="rId5" Type="http://schemas.openxmlformats.org/officeDocument/2006/relationships/customXml" Target="../ink/ink446.xml"/><Relationship Id="rId61" Type="http://schemas.openxmlformats.org/officeDocument/2006/relationships/customXml" Target="../ink/ink474.xml"/><Relationship Id="rId19" Type="http://schemas.openxmlformats.org/officeDocument/2006/relationships/customXml" Target="../ink/ink453.xml"/><Relationship Id="rId14" Type="http://schemas.openxmlformats.org/officeDocument/2006/relationships/image" Target="../media/image409.png"/><Relationship Id="rId22" Type="http://schemas.openxmlformats.org/officeDocument/2006/relationships/image" Target="../media/image413.png"/><Relationship Id="rId27" Type="http://schemas.openxmlformats.org/officeDocument/2006/relationships/customXml" Target="../ink/ink457.xml"/><Relationship Id="rId30" Type="http://schemas.openxmlformats.org/officeDocument/2006/relationships/image" Target="../media/image417.png"/><Relationship Id="rId35" Type="http://schemas.openxmlformats.org/officeDocument/2006/relationships/customXml" Target="../ink/ink461.xml"/><Relationship Id="rId43" Type="http://schemas.openxmlformats.org/officeDocument/2006/relationships/customXml" Target="../ink/ink465.xml"/><Relationship Id="rId48" Type="http://schemas.openxmlformats.org/officeDocument/2006/relationships/image" Target="../media/image426.png"/><Relationship Id="rId56" Type="http://schemas.openxmlformats.org/officeDocument/2006/relationships/image" Target="../media/image430.png"/><Relationship Id="rId64" Type="http://schemas.openxmlformats.org/officeDocument/2006/relationships/image" Target="../media/image434.png"/><Relationship Id="rId8" Type="http://schemas.openxmlformats.org/officeDocument/2006/relationships/image" Target="../media/image406.png"/><Relationship Id="rId51" Type="http://schemas.openxmlformats.org/officeDocument/2006/relationships/customXml" Target="../ink/ink469.xml"/><Relationship Id="rId3" Type="http://schemas.openxmlformats.org/officeDocument/2006/relationships/customXml" Target="../ink/ink445.xml"/><Relationship Id="rId12" Type="http://schemas.openxmlformats.org/officeDocument/2006/relationships/image" Target="../media/image408.png"/><Relationship Id="rId17" Type="http://schemas.openxmlformats.org/officeDocument/2006/relationships/customXml" Target="../ink/ink452.xml"/><Relationship Id="rId25" Type="http://schemas.openxmlformats.org/officeDocument/2006/relationships/customXml" Target="../ink/ink456.xml"/><Relationship Id="rId33" Type="http://schemas.openxmlformats.org/officeDocument/2006/relationships/customXml" Target="../ink/ink460.xml"/><Relationship Id="rId38" Type="http://schemas.openxmlformats.org/officeDocument/2006/relationships/image" Target="../media/image421.png"/><Relationship Id="rId46" Type="http://schemas.openxmlformats.org/officeDocument/2006/relationships/image" Target="../media/image425.png"/><Relationship Id="rId59" Type="http://schemas.openxmlformats.org/officeDocument/2006/relationships/customXml" Target="../ink/ink473.xml"/><Relationship Id="rId67" Type="http://schemas.openxmlformats.org/officeDocument/2006/relationships/customXml" Target="../ink/ink477.xml"/><Relationship Id="rId20" Type="http://schemas.openxmlformats.org/officeDocument/2006/relationships/image" Target="../media/image412.png"/><Relationship Id="rId41" Type="http://schemas.openxmlformats.org/officeDocument/2006/relationships/customXml" Target="../ink/ink464.xml"/><Relationship Id="rId54" Type="http://schemas.openxmlformats.org/officeDocument/2006/relationships/image" Target="../media/image429.png"/><Relationship Id="rId62" Type="http://schemas.openxmlformats.org/officeDocument/2006/relationships/image" Target="../media/image4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5.png"/><Relationship Id="rId15" Type="http://schemas.openxmlformats.org/officeDocument/2006/relationships/customXml" Target="../ink/ink451.xml"/><Relationship Id="rId23" Type="http://schemas.openxmlformats.org/officeDocument/2006/relationships/customXml" Target="../ink/ink455.xml"/><Relationship Id="rId28" Type="http://schemas.openxmlformats.org/officeDocument/2006/relationships/image" Target="../media/image416.png"/><Relationship Id="rId36" Type="http://schemas.openxmlformats.org/officeDocument/2006/relationships/image" Target="../media/image420.png"/><Relationship Id="rId49" Type="http://schemas.openxmlformats.org/officeDocument/2006/relationships/customXml" Target="../ink/ink468.xml"/><Relationship Id="rId57" Type="http://schemas.openxmlformats.org/officeDocument/2006/relationships/customXml" Target="../ink/ink472.xml"/><Relationship Id="rId10" Type="http://schemas.openxmlformats.org/officeDocument/2006/relationships/image" Target="../media/image407.png"/><Relationship Id="rId31" Type="http://schemas.openxmlformats.org/officeDocument/2006/relationships/customXml" Target="../ink/ink459.xml"/><Relationship Id="rId44" Type="http://schemas.openxmlformats.org/officeDocument/2006/relationships/image" Target="../media/image424.png"/><Relationship Id="rId52" Type="http://schemas.openxmlformats.org/officeDocument/2006/relationships/image" Target="../media/image428.png"/><Relationship Id="rId60" Type="http://schemas.openxmlformats.org/officeDocument/2006/relationships/image" Target="../media/image432.png"/><Relationship Id="rId65" Type="http://schemas.openxmlformats.org/officeDocument/2006/relationships/customXml" Target="../ink/ink476.xml"/><Relationship Id="rId4" Type="http://schemas.openxmlformats.org/officeDocument/2006/relationships/image" Target="../media/image404.png"/><Relationship Id="rId9" Type="http://schemas.openxmlformats.org/officeDocument/2006/relationships/customXml" Target="../ink/ink448.xml"/><Relationship Id="rId13" Type="http://schemas.openxmlformats.org/officeDocument/2006/relationships/customXml" Target="../ink/ink450.xml"/><Relationship Id="rId18" Type="http://schemas.openxmlformats.org/officeDocument/2006/relationships/image" Target="../media/image411.png"/><Relationship Id="rId39" Type="http://schemas.openxmlformats.org/officeDocument/2006/relationships/customXml" Target="../ink/ink463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49.xml"/><Relationship Id="rId21" Type="http://schemas.openxmlformats.org/officeDocument/2006/relationships/image" Target="../media/image1710.png"/><Relationship Id="rId42" Type="http://schemas.openxmlformats.org/officeDocument/2006/relationships/customXml" Target="../ink/ink498.xml"/><Relationship Id="rId63" Type="http://schemas.openxmlformats.org/officeDocument/2006/relationships/image" Target="../media/image3810.png"/><Relationship Id="rId84" Type="http://schemas.openxmlformats.org/officeDocument/2006/relationships/customXml" Target="../ink/ink519.xml"/><Relationship Id="rId138" Type="http://schemas.openxmlformats.org/officeDocument/2006/relationships/customXml" Target="../ink/ink563.xml"/><Relationship Id="rId159" Type="http://schemas.openxmlformats.org/officeDocument/2006/relationships/image" Target="../media/image456.png"/><Relationship Id="rId107" Type="http://schemas.openxmlformats.org/officeDocument/2006/relationships/customXml" Target="../ink/ink539.xml"/><Relationship Id="rId11" Type="http://schemas.openxmlformats.org/officeDocument/2006/relationships/image" Target="../media/image1210.png"/><Relationship Id="rId32" Type="http://schemas.openxmlformats.org/officeDocument/2006/relationships/customXml" Target="../ink/ink493.xml"/><Relationship Id="rId53" Type="http://schemas.openxmlformats.org/officeDocument/2006/relationships/image" Target="../media/image3310.png"/><Relationship Id="rId74" Type="http://schemas.openxmlformats.org/officeDocument/2006/relationships/customXml" Target="../ink/ink514.xml"/><Relationship Id="rId128" Type="http://schemas.openxmlformats.org/officeDocument/2006/relationships/customXml" Target="../ink/ink558.xml"/><Relationship Id="rId149" Type="http://schemas.openxmlformats.org/officeDocument/2006/relationships/image" Target="../media/image451.png"/><Relationship Id="rId5" Type="http://schemas.openxmlformats.org/officeDocument/2006/relationships/image" Target="../media/image910.png"/><Relationship Id="rId95" Type="http://schemas.openxmlformats.org/officeDocument/2006/relationships/customXml" Target="../ink/ink527.xml"/><Relationship Id="rId160" Type="http://schemas.openxmlformats.org/officeDocument/2006/relationships/customXml" Target="../ink/ink574.xml"/><Relationship Id="rId22" Type="http://schemas.openxmlformats.org/officeDocument/2006/relationships/customXml" Target="../ink/ink488.xml"/><Relationship Id="rId43" Type="http://schemas.openxmlformats.org/officeDocument/2006/relationships/image" Target="../media/image2810.png"/><Relationship Id="rId64" Type="http://schemas.openxmlformats.org/officeDocument/2006/relationships/customXml" Target="../ink/ink509.xml"/><Relationship Id="rId118" Type="http://schemas.openxmlformats.org/officeDocument/2006/relationships/customXml" Target="../ink/ink550.xml"/><Relationship Id="rId139" Type="http://schemas.openxmlformats.org/officeDocument/2006/relationships/image" Target="../media/image446.png"/><Relationship Id="rId85" Type="http://schemas.openxmlformats.org/officeDocument/2006/relationships/image" Target="../media/image4910.png"/><Relationship Id="rId150" Type="http://schemas.openxmlformats.org/officeDocument/2006/relationships/customXml" Target="../ink/ink569.xml"/><Relationship Id="rId12" Type="http://schemas.openxmlformats.org/officeDocument/2006/relationships/customXml" Target="../ink/ink483.xml"/><Relationship Id="rId17" Type="http://schemas.openxmlformats.org/officeDocument/2006/relationships/image" Target="../media/image1510.png"/><Relationship Id="rId33" Type="http://schemas.openxmlformats.org/officeDocument/2006/relationships/image" Target="../media/image2310.png"/><Relationship Id="rId38" Type="http://schemas.openxmlformats.org/officeDocument/2006/relationships/customXml" Target="../ink/ink496.xml"/><Relationship Id="rId59" Type="http://schemas.openxmlformats.org/officeDocument/2006/relationships/image" Target="../media/image3610.png"/><Relationship Id="rId103" Type="http://schemas.openxmlformats.org/officeDocument/2006/relationships/customXml" Target="../ink/ink535.xml"/><Relationship Id="rId108" Type="http://schemas.openxmlformats.org/officeDocument/2006/relationships/customXml" Target="../ink/ink540.xml"/><Relationship Id="rId124" Type="http://schemas.openxmlformats.org/officeDocument/2006/relationships/customXml" Target="../ink/ink556.xml"/><Relationship Id="rId129" Type="http://schemas.openxmlformats.org/officeDocument/2006/relationships/image" Target="../media/image441.png"/><Relationship Id="rId54" Type="http://schemas.openxmlformats.org/officeDocument/2006/relationships/customXml" Target="../ink/ink504.xml"/><Relationship Id="rId70" Type="http://schemas.openxmlformats.org/officeDocument/2006/relationships/customXml" Target="../ink/ink512.xml"/><Relationship Id="rId75" Type="http://schemas.openxmlformats.org/officeDocument/2006/relationships/image" Target="../media/image4410.png"/><Relationship Id="rId91" Type="http://schemas.openxmlformats.org/officeDocument/2006/relationships/customXml" Target="../ink/ink523.xml"/><Relationship Id="rId96" Type="http://schemas.openxmlformats.org/officeDocument/2006/relationships/customXml" Target="../ink/ink528.xml"/><Relationship Id="rId140" Type="http://schemas.openxmlformats.org/officeDocument/2006/relationships/customXml" Target="../ink/ink564.xml"/><Relationship Id="rId145" Type="http://schemas.openxmlformats.org/officeDocument/2006/relationships/image" Target="../media/image449.png"/><Relationship Id="rId161" Type="http://schemas.openxmlformats.org/officeDocument/2006/relationships/image" Target="../media/image457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80.xml"/><Relationship Id="rId23" Type="http://schemas.openxmlformats.org/officeDocument/2006/relationships/image" Target="../media/image1810.png"/><Relationship Id="rId28" Type="http://schemas.openxmlformats.org/officeDocument/2006/relationships/customXml" Target="../ink/ink491.xml"/><Relationship Id="rId49" Type="http://schemas.openxmlformats.org/officeDocument/2006/relationships/image" Target="../media/image3110.png"/><Relationship Id="rId114" Type="http://schemas.openxmlformats.org/officeDocument/2006/relationships/customXml" Target="../ink/ink546.xml"/><Relationship Id="rId119" Type="http://schemas.openxmlformats.org/officeDocument/2006/relationships/customXml" Target="../ink/ink551.xml"/><Relationship Id="rId44" Type="http://schemas.openxmlformats.org/officeDocument/2006/relationships/customXml" Target="../ink/ink499.xml"/><Relationship Id="rId60" Type="http://schemas.openxmlformats.org/officeDocument/2006/relationships/customXml" Target="../ink/ink507.xml"/><Relationship Id="rId65" Type="http://schemas.openxmlformats.org/officeDocument/2006/relationships/image" Target="../media/image3910.png"/><Relationship Id="rId81" Type="http://schemas.openxmlformats.org/officeDocument/2006/relationships/image" Target="../media/image4710.png"/><Relationship Id="rId86" Type="http://schemas.openxmlformats.org/officeDocument/2006/relationships/customXml" Target="../ink/ink520.xml"/><Relationship Id="rId130" Type="http://schemas.openxmlformats.org/officeDocument/2006/relationships/customXml" Target="../ink/ink559.xml"/><Relationship Id="rId135" Type="http://schemas.openxmlformats.org/officeDocument/2006/relationships/image" Target="../media/image444.png"/><Relationship Id="rId151" Type="http://schemas.openxmlformats.org/officeDocument/2006/relationships/image" Target="../media/image452.png"/><Relationship Id="rId156" Type="http://schemas.openxmlformats.org/officeDocument/2006/relationships/customXml" Target="../ink/ink572.xml"/><Relationship Id="rId13" Type="http://schemas.openxmlformats.org/officeDocument/2006/relationships/image" Target="../media/image1310.png"/><Relationship Id="rId18" Type="http://schemas.openxmlformats.org/officeDocument/2006/relationships/customXml" Target="../ink/ink486.xml"/><Relationship Id="rId39" Type="http://schemas.openxmlformats.org/officeDocument/2006/relationships/image" Target="../media/image2610.png"/><Relationship Id="rId109" Type="http://schemas.openxmlformats.org/officeDocument/2006/relationships/customXml" Target="../ink/ink541.xml"/><Relationship Id="rId34" Type="http://schemas.openxmlformats.org/officeDocument/2006/relationships/customXml" Target="../ink/ink494.xml"/><Relationship Id="rId50" Type="http://schemas.openxmlformats.org/officeDocument/2006/relationships/customXml" Target="../ink/ink502.xml"/><Relationship Id="rId55" Type="http://schemas.openxmlformats.org/officeDocument/2006/relationships/image" Target="../media/image3410.png"/><Relationship Id="rId76" Type="http://schemas.openxmlformats.org/officeDocument/2006/relationships/customXml" Target="../ink/ink515.xml"/><Relationship Id="rId97" Type="http://schemas.openxmlformats.org/officeDocument/2006/relationships/customXml" Target="../ink/ink529.xml"/><Relationship Id="rId104" Type="http://schemas.openxmlformats.org/officeDocument/2006/relationships/customXml" Target="../ink/ink536.xml"/><Relationship Id="rId120" Type="http://schemas.openxmlformats.org/officeDocument/2006/relationships/customXml" Target="../ink/ink552.xml"/><Relationship Id="rId125" Type="http://schemas.openxmlformats.org/officeDocument/2006/relationships/image" Target="../media/image439.png"/><Relationship Id="rId141" Type="http://schemas.openxmlformats.org/officeDocument/2006/relationships/image" Target="../media/image447.png"/><Relationship Id="rId146" Type="http://schemas.openxmlformats.org/officeDocument/2006/relationships/customXml" Target="../ink/ink567.xml"/><Relationship Id="rId7" Type="http://schemas.openxmlformats.org/officeDocument/2006/relationships/image" Target="../media/image1010.png"/><Relationship Id="rId71" Type="http://schemas.openxmlformats.org/officeDocument/2006/relationships/image" Target="../media/image4210.png"/><Relationship Id="rId92" Type="http://schemas.openxmlformats.org/officeDocument/2006/relationships/customXml" Target="../ink/ink524.xml"/><Relationship Id="rId162" Type="http://schemas.openxmlformats.org/officeDocument/2006/relationships/customXml" Target="../ink/ink575.xml"/><Relationship Id="rId2" Type="http://schemas.openxmlformats.org/officeDocument/2006/relationships/customXml" Target="../ink/ink478.xml"/><Relationship Id="rId29" Type="http://schemas.openxmlformats.org/officeDocument/2006/relationships/image" Target="../media/image2110.png"/><Relationship Id="rId24" Type="http://schemas.openxmlformats.org/officeDocument/2006/relationships/customXml" Target="../ink/ink489.xml"/><Relationship Id="rId40" Type="http://schemas.openxmlformats.org/officeDocument/2006/relationships/customXml" Target="../ink/ink497.xml"/><Relationship Id="rId45" Type="http://schemas.openxmlformats.org/officeDocument/2006/relationships/image" Target="../media/image2910.png"/><Relationship Id="rId66" Type="http://schemas.openxmlformats.org/officeDocument/2006/relationships/customXml" Target="../ink/ink510.xml"/><Relationship Id="rId87" Type="http://schemas.openxmlformats.org/officeDocument/2006/relationships/image" Target="../media/image437.png"/><Relationship Id="rId110" Type="http://schemas.openxmlformats.org/officeDocument/2006/relationships/customXml" Target="../ink/ink542.xml"/><Relationship Id="rId115" Type="http://schemas.openxmlformats.org/officeDocument/2006/relationships/customXml" Target="../ink/ink547.xml"/><Relationship Id="rId131" Type="http://schemas.openxmlformats.org/officeDocument/2006/relationships/image" Target="../media/image442.png"/><Relationship Id="rId136" Type="http://schemas.openxmlformats.org/officeDocument/2006/relationships/customXml" Target="../ink/ink562.xml"/><Relationship Id="rId157" Type="http://schemas.openxmlformats.org/officeDocument/2006/relationships/image" Target="../media/image455.png"/><Relationship Id="rId61" Type="http://schemas.openxmlformats.org/officeDocument/2006/relationships/image" Target="../media/image3710.png"/><Relationship Id="rId82" Type="http://schemas.openxmlformats.org/officeDocument/2006/relationships/customXml" Target="../ink/ink518.xml"/><Relationship Id="rId152" Type="http://schemas.openxmlformats.org/officeDocument/2006/relationships/customXml" Target="../ink/ink570.xml"/><Relationship Id="rId19" Type="http://schemas.openxmlformats.org/officeDocument/2006/relationships/image" Target="../media/image1610.png"/><Relationship Id="rId14" Type="http://schemas.openxmlformats.org/officeDocument/2006/relationships/customXml" Target="../ink/ink484.xml"/><Relationship Id="rId30" Type="http://schemas.openxmlformats.org/officeDocument/2006/relationships/customXml" Target="../ink/ink492.xml"/><Relationship Id="rId35" Type="http://schemas.openxmlformats.org/officeDocument/2006/relationships/image" Target="../media/image2410.png"/><Relationship Id="rId56" Type="http://schemas.openxmlformats.org/officeDocument/2006/relationships/customXml" Target="../ink/ink505.xml"/><Relationship Id="rId77" Type="http://schemas.openxmlformats.org/officeDocument/2006/relationships/image" Target="../media/image4510.png"/><Relationship Id="rId100" Type="http://schemas.openxmlformats.org/officeDocument/2006/relationships/customXml" Target="../ink/ink532.xml"/><Relationship Id="rId105" Type="http://schemas.openxmlformats.org/officeDocument/2006/relationships/customXml" Target="../ink/ink537.xml"/><Relationship Id="rId126" Type="http://schemas.openxmlformats.org/officeDocument/2006/relationships/customXml" Target="../ink/ink557.xml"/><Relationship Id="rId147" Type="http://schemas.openxmlformats.org/officeDocument/2006/relationships/image" Target="../media/image450.png"/><Relationship Id="rId8" Type="http://schemas.openxmlformats.org/officeDocument/2006/relationships/customXml" Target="../ink/ink481.xml"/><Relationship Id="rId51" Type="http://schemas.openxmlformats.org/officeDocument/2006/relationships/image" Target="../media/image3210.png"/><Relationship Id="rId72" Type="http://schemas.openxmlformats.org/officeDocument/2006/relationships/customXml" Target="../ink/ink513.xml"/><Relationship Id="rId93" Type="http://schemas.openxmlformats.org/officeDocument/2006/relationships/customXml" Target="../ink/ink525.xml"/><Relationship Id="rId98" Type="http://schemas.openxmlformats.org/officeDocument/2006/relationships/customXml" Target="../ink/ink530.xml"/><Relationship Id="rId121" Type="http://schemas.openxmlformats.org/officeDocument/2006/relationships/customXml" Target="../ink/ink553.xml"/><Relationship Id="rId142" Type="http://schemas.openxmlformats.org/officeDocument/2006/relationships/customXml" Target="../ink/ink565.xml"/><Relationship Id="rId163" Type="http://schemas.openxmlformats.org/officeDocument/2006/relationships/image" Target="../media/image458.png"/><Relationship Id="rId3" Type="http://schemas.openxmlformats.org/officeDocument/2006/relationships/image" Target="../media/image800.png"/><Relationship Id="rId25" Type="http://schemas.openxmlformats.org/officeDocument/2006/relationships/image" Target="../media/image1910.png"/><Relationship Id="rId46" Type="http://schemas.openxmlformats.org/officeDocument/2006/relationships/customXml" Target="../ink/ink500.xml"/><Relationship Id="rId67" Type="http://schemas.openxmlformats.org/officeDocument/2006/relationships/image" Target="../media/image4010.png"/><Relationship Id="rId116" Type="http://schemas.openxmlformats.org/officeDocument/2006/relationships/customXml" Target="../ink/ink548.xml"/><Relationship Id="rId137" Type="http://schemas.openxmlformats.org/officeDocument/2006/relationships/image" Target="../media/image445.png"/><Relationship Id="rId158" Type="http://schemas.openxmlformats.org/officeDocument/2006/relationships/customXml" Target="../ink/ink573.xml"/><Relationship Id="rId20" Type="http://schemas.openxmlformats.org/officeDocument/2006/relationships/customXml" Target="../ink/ink487.xml"/><Relationship Id="rId41" Type="http://schemas.openxmlformats.org/officeDocument/2006/relationships/image" Target="../media/image2710.png"/><Relationship Id="rId62" Type="http://schemas.openxmlformats.org/officeDocument/2006/relationships/customXml" Target="../ink/ink508.xml"/><Relationship Id="rId83" Type="http://schemas.openxmlformats.org/officeDocument/2006/relationships/image" Target="../media/image4810.png"/><Relationship Id="rId88" Type="http://schemas.openxmlformats.org/officeDocument/2006/relationships/customXml" Target="../ink/ink521.xml"/><Relationship Id="rId111" Type="http://schemas.openxmlformats.org/officeDocument/2006/relationships/customXml" Target="../ink/ink543.xml"/><Relationship Id="rId132" Type="http://schemas.openxmlformats.org/officeDocument/2006/relationships/customXml" Target="../ink/ink560.xml"/><Relationship Id="rId153" Type="http://schemas.openxmlformats.org/officeDocument/2006/relationships/image" Target="../media/image453.png"/><Relationship Id="rId15" Type="http://schemas.openxmlformats.org/officeDocument/2006/relationships/image" Target="../media/image1410.png"/><Relationship Id="rId36" Type="http://schemas.openxmlformats.org/officeDocument/2006/relationships/customXml" Target="../ink/ink495.xml"/><Relationship Id="rId57" Type="http://schemas.openxmlformats.org/officeDocument/2006/relationships/image" Target="../media/image3510.png"/><Relationship Id="rId106" Type="http://schemas.openxmlformats.org/officeDocument/2006/relationships/customXml" Target="../ink/ink538.xml"/><Relationship Id="rId127" Type="http://schemas.openxmlformats.org/officeDocument/2006/relationships/image" Target="../media/image440.png"/><Relationship Id="rId10" Type="http://schemas.openxmlformats.org/officeDocument/2006/relationships/customXml" Target="../ink/ink482.xml"/><Relationship Id="rId31" Type="http://schemas.openxmlformats.org/officeDocument/2006/relationships/image" Target="../media/image2210.png"/><Relationship Id="rId52" Type="http://schemas.openxmlformats.org/officeDocument/2006/relationships/customXml" Target="../ink/ink503.xml"/><Relationship Id="rId73" Type="http://schemas.openxmlformats.org/officeDocument/2006/relationships/image" Target="../media/image4310.png"/><Relationship Id="rId78" Type="http://schemas.openxmlformats.org/officeDocument/2006/relationships/customXml" Target="../ink/ink516.xml"/><Relationship Id="rId94" Type="http://schemas.openxmlformats.org/officeDocument/2006/relationships/customXml" Target="../ink/ink526.xml"/><Relationship Id="rId99" Type="http://schemas.openxmlformats.org/officeDocument/2006/relationships/customXml" Target="../ink/ink531.xml"/><Relationship Id="rId101" Type="http://schemas.openxmlformats.org/officeDocument/2006/relationships/customXml" Target="../ink/ink533.xml"/><Relationship Id="rId122" Type="http://schemas.openxmlformats.org/officeDocument/2006/relationships/customXml" Target="../ink/ink554.xml"/><Relationship Id="rId143" Type="http://schemas.openxmlformats.org/officeDocument/2006/relationships/image" Target="../media/image448.png"/><Relationship Id="rId148" Type="http://schemas.openxmlformats.org/officeDocument/2006/relationships/customXml" Target="../ink/ink568.xml"/><Relationship Id="rId4" Type="http://schemas.openxmlformats.org/officeDocument/2006/relationships/customXml" Target="../ink/ink479.xml"/><Relationship Id="rId9" Type="http://schemas.openxmlformats.org/officeDocument/2006/relationships/image" Target="../media/image1110.png"/><Relationship Id="rId26" Type="http://schemas.openxmlformats.org/officeDocument/2006/relationships/customXml" Target="../ink/ink490.xml"/><Relationship Id="rId47" Type="http://schemas.openxmlformats.org/officeDocument/2006/relationships/image" Target="../media/image3010.png"/><Relationship Id="rId68" Type="http://schemas.openxmlformats.org/officeDocument/2006/relationships/customXml" Target="../ink/ink511.xml"/><Relationship Id="rId89" Type="http://schemas.openxmlformats.org/officeDocument/2006/relationships/image" Target="../media/image438.png"/><Relationship Id="rId112" Type="http://schemas.openxmlformats.org/officeDocument/2006/relationships/customXml" Target="../ink/ink544.xml"/><Relationship Id="rId133" Type="http://schemas.openxmlformats.org/officeDocument/2006/relationships/image" Target="../media/image443.png"/><Relationship Id="rId154" Type="http://schemas.openxmlformats.org/officeDocument/2006/relationships/customXml" Target="../ink/ink571.xml"/><Relationship Id="rId16" Type="http://schemas.openxmlformats.org/officeDocument/2006/relationships/customXml" Target="../ink/ink485.xml"/><Relationship Id="rId37" Type="http://schemas.openxmlformats.org/officeDocument/2006/relationships/image" Target="../media/image2510.png"/><Relationship Id="rId58" Type="http://schemas.openxmlformats.org/officeDocument/2006/relationships/customXml" Target="../ink/ink506.xml"/><Relationship Id="rId79" Type="http://schemas.openxmlformats.org/officeDocument/2006/relationships/image" Target="../media/image4610.png"/><Relationship Id="rId102" Type="http://schemas.openxmlformats.org/officeDocument/2006/relationships/customXml" Target="../ink/ink534.xml"/><Relationship Id="rId123" Type="http://schemas.openxmlformats.org/officeDocument/2006/relationships/customXml" Target="../ink/ink555.xml"/><Relationship Id="rId144" Type="http://schemas.openxmlformats.org/officeDocument/2006/relationships/customXml" Target="../ink/ink566.xml"/><Relationship Id="rId90" Type="http://schemas.openxmlformats.org/officeDocument/2006/relationships/customXml" Target="../ink/ink522.xml"/><Relationship Id="rId27" Type="http://schemas.openxmlformats.org/officeDocument/2006/relationships/image" Target="../media/image2010.png"/><Relationship Id="rId48" Type="http://schemas.openxmlformats.org/officeDocument/2006/relationships/customXml" Target="../ink/ink501.xml"/><Relationship Id="rId69" Type="http://schemas.openxmlformats.org/officeDocument/2006/relationships/image" Target="../media/image4110.png"/><Relationship Id="rId113" Type="http://schemas.openxmlformats.org/officeDocument/2006/relationships/customXml" Target="../ink/ink545.xml"/><Relationship Id="rId134" Type="http://schemas.openxmlformats.org/officeDocument/2006/relationships/customXml" Target="../ink/ink561.xml"/><Relationship Id="rId80" Type="http://schemas.openxmlformats.org/officeDocument/2006/relationships/customXml" Target="../ink/ink517.xml"/><Relationship Id="rId155" Type="http://schemas.openxmlformats.org/officeDocument/2006/relationships/image" Target="../media/image454.png"/></Relationships>
</file>

<file path=ppt/slides/_rels/slide14.xml.rels><?xml version="1.0" encoding="UTF-8" standalone="yes"?>
<Relationships xmlns="http://schemas.openxmlformats.org/package/2006/relationships"><Relationship Id="rId485" Type="http://schemas.openxmlformats.org/officeDocument/2006/relationships/customXml" Target="../ink/ink647.xml"/><Relationship Id="rId510" Type="http://schemas.openxmlformats.org/officeDocument/2006/relationships/image" Target="../media/image467.png"/><Relationship Id="rId531" Type="http://schemas.openxmlformats.org/officeDocument/2006/relationships/image" Target="../media/image477.png"/><Relationship Id="rId552" Type="http://schemas.openxmlformats.org/officeDocument/2006/relationships/customXml" Target="../ink/ink681.xml"/><Relationship Id="rId191" Type="http://schemas.openxmlformats.org/officeDocument/2006/relationships/image" Target="../media/image593.png"/><Relationship Id="rId205" Type="http://schemas.openxmlformats.org/officeDocument/2006/relationships/image" Target="../media/image624.png"/><Relationship Id="rId226" Type="http://schemas.openxmlformats.org/officeDocument/2006/relationships/customXml" Target="../ink/ink604.xml"/><Relationship Id="rId412" Type="http://schemas.openxmlformats.org/officeDocument/2006/relationships/image" Target="../media/image814.png"/><Relationship Id="rId433" Type="http://schemas.openxmlformats.org/officeDocument/2006/relationships/customXml" Target="../ink/ink621.xml"/><Relationship Id="rId454" Type="http://schemas.openxmlformats.org/officeDocument/2006/relationships/image" Target="../media/image560.png"/><Relationship Id="rId475" Type="http://schemas.openxmlformats.org/officeDocument/2006/relationships/customXml" Target="../ink/ink642.xml"/><Relationship Id="rId496" Type="http://schemas.openxmlformats.org/officeDocument/2006/relationships/image" Target="../media/image460.png"/><Relationship Id="rId11" Type="http://schemas.openxmlformats.org/officeDocument/2006/relationships/image" Target="../media/image4411.png"/><Relationship Id="rId500" Type="http://schemas.openxmlformats.org/officeDocument/2006/relationships/image" Target="../media/image462.png"/><Relationship Id="rId521" Type="http://schemas.openxmlformats.org/officeDocument/2006/relationships/image" Target="../media/image472.png"/><Relationship Id="rId542" Type="http://schemas.openxmlformats.org/officeDocument/2006/relationships/customXml" Target="../ink/ink676.xml"/><Relationship Id="rId563" Type="http://schemas.openxmlformats.org/officeDocument/2006/relationships/image" Target="../media/image493.png"/><Relationship Id="rId5" Type="http://schemas.openxmlformats.org/officeDocument/2006/relationships/image" Target="../media/image4111.png"/><Relationship Id="rId181" Type="http://schemas.openxmlformats.org/officeDocument/2006/relationships/image" Target="../media/image588.png"/><Relationship Id="rId216" Type="http://schemas.openxmlformats.org/officeDocument/2006/relationships/customXml" Target="../ink/ink599.xml"/><Relationship Id="rId237" Type="http://schemas.openxmlformats.org/officeDocument/2006/relationships/image" Target="../media/image510.png"/><Relationship Id="rId423" Type="http://schemas.openxmlformats.org/officeDocument/2006/relationships/customXml" Target="../ink/ink616.xml"/><Relationship Id="rId444" Type="http://schemas.openxmlformats.org/officeDocument/2006/relationships/image" Target="../media/image4110.png"/><Relationship Id="rId465" Type="http://schemas.openxmlformats.org/officeDocument/2006/relationships/customXml" Target="../ink/ink637.xml"/><Relationship Id="rId486" Type="http://schemas.openxmlformats.org/officeDocument/2006/relationships/image" Target="../media/image720.png"/><Relationship Id="rId511" Type="http://schemas.openxmlformats.org/officeDocument/2006/relationships/customXml" Target="../ink/ink660.xml"/><Relationship Id="rId532" Type="http://schemas.openxmlformats.org/officeDocument/2006/relationships/customXml" Target="../ink/ink671.xml"/><Relationship Id="rId553" Type="http://schemas.openxmlformats.org/officeDocument/2006/relationships/image" Target="../media/image488.png"/><Relationship Id="rId192" Type="http://schemas.openxmlformats.org/officeDocument/2006/relationships/customXml" Target="../ink/ink590.xml"/><Relationship Id="rId206" Type="http://schemas.openxmlformats.org/officeDocument/2006/relationships/customXml" Target="../ink/ink597.xml"/><Relationship Id="rId227" Type="http://schemas.openxmlformats.org/officeDocument/2006/relationships/image" Target="../media/image713.png"/><Relationship Id="rId413" Type="http://schemas.openxmlformats.org/officeDocument/2006/relationships/customXml" Target="../ink/ink611.xml"/><Relationship Id="rId434" Type="http://schemas.openxmlformats.org/officeDocument/2006/relationships/image" Target="../media/image3310.png"/><Relationship Id="rId455" Type="http://schemas.openxmlformats.org/officeDocument/2006/relationships/customXml" Target="../ink/ink632.xml"/><Relationship Id="rId476" Type="http://schemas.openxmlformats.org/officeDocument/2006/relationships/image" Target="../media/image670.png"/><Relationship Id="rId497" Type="http://schemas.openxmlformats.org/officeDocument/2006/relationships/customXml" Target="../ink/ink653.xml"/><Relationship Id="rId12" Type="http://schemas.openxmlformats.org/officeDocument/2006/relationships/customXml" Target="../ink/ink580.xml"/><Relationship Id="rId501" Type="http://schemas.openxmlformats.org/officeDocument/2006/relationships/customXml" Target="../ink/ink655.xml"/><Relationship Id="rId522" Type="http://schemas.openxmlformats.org/officeDocument/2006/relationships/customXml" Target="../ink/ink666.xml"/><Relationship Id="rId543" Type="http://schemas.openxmlformats.org/officeDocument/2006/relationships/image" Target="../media/image483.png"/><Relationship Id="rId182" Type="http://schemas.openxmlformats.org/officeDocument/2006/relationships/customXml" Target="../ink/ink585.xml"/><Relationship Id="rId217" Type="http://schemas.openxmlformats.org/officeDocument/2006/relationships/image" Target="../media/image707.png"/><Relationship Id="rId564" Type="http://schemas.openxmlformats.org/officeDocument/2006/relationships/customXml" Target="../ink/ink687.xml"/><Relationship Id="rId6" Type="http://schemas.openxmlformats.org/officeDocument/2006/relationships/customXml" Target="../ink/ink577.xml"/><Relationship Id="rId238" Type="http://schemas.openxmlformats.org/officeDocument/2006/relationships/customXml" Target="../ink/ink610.xml"/><Relationship Id="rId424" Type="http://schemas.openxmlformats.org/officeDocument/2006/relationships/image" Target="../media/image2310.png"/><Relationship Id="rId445" Type="http://schemas.openxmlformats.org/officeDocument/2006/relationships/customXml" Target="../ink/ink627.xml"/><Relationship Id="rId466" Type="http://schemas.openxmlformats.org/officeDocument/2006/relationships/image" Target="../media/image620.png"/><Relationship Id="rId487" Type="http://schemas.openxmlformats.org/officeDocument/2006/relationships/customXml" Target="../ink/ink648.xml"/><Relationship Id="rId512" Type="http://schemas.openxmlformats.org/officeDocument/2006/relationships/image" Target="../media/image468.png"/><Relationship Id="rId533" Type="http://schemas.openxmlformats.org/officeDocument/2006/relationships/image" Target="../media/image478.png"/><Relationship Id="rId554" Type="http://schemas.openxmlformats.org/officeDocument/2006/relationships/customXml" Target="../ink/ink682.xml"/><Relationship Id="rId193" Type="http://schemas.openxmlformats.org/officeDocument/2006/relationships/image" Target="../media/image594.png"/><Relationship Id="rId228" Type="http://schemas.openxmlformats.org/officeDocument/2006/relationships/customXml" Target="../ink/ink605.xml"/><Relationship Id="rId414" Type="http://schemas.openxmlformats.org/officeDocument/2006/relationships/image" Target="../media/image815.png"/><Relationship Id="rId435" Type="http://schemas.openxmlformats.org/officeDocument/2006/relationships/customXml" Target="../ink/ink622.xml"/><Relationship Id="rId456" Type="http://schemas.openxmlformats.org/officeDocument/2006/relationships/image" Target="../media/image570.png"/><Relationship Id="rId477" Type="http://schemas.openxmlformats.org/officeDocument/2006/relationships/customXml" Target="../ink/ink643.xml"/><Relationship Id="rId498" Type="http://schemas.openxmlformats.org/officeDocument/2006/relationships/image" Target="../media/image461.png"/><Relationship Id="rId13" Type="http://schemas.openxmlformats.org/officeDocument/2006/relationships/image" Target="../media/image4511.png"/><Relationship Id="rId502" Type="http://schemas.openxmlformats.org/officeDocument/2006/relationships/image" Target="../media/image463.png"/><Relationship Id="rId523" Type="http://schemas.openxmlformats.org/officeDocument/2006/relationships/image" Target="../media/image473.png"/><Relationship Id="rId544" Type="http://schemas.openxmlformats.org/officeDocument/2006/relationships/customXml" Target="../ink/ink677.xml"/><Relationship Id="rId565" Type="http://schemas.openxmlformats.org/officeDocument/2006/relationships/customXml" Target="../ink/ink688.xml"/><Relationship Id="rId7" Type="http://schemas.openxmlformats.org/officeDocument/2006/relationships/image" Target="../media/image4211.png"/><Relationship Id="rId183" Type="http://schemas.openxmlformats.org/officeDocument/2006/relationships/image" Target="../media/image589.png"/><Relationship Id="rId218" Type="http://schemas.openxmlformats.org/officeDocument/2006/relationships/customXml" Target="../ink/ink600.xml"/><Relationship Id="rId425" Type="http://schemas.openxmlformats.org/officeDocument/2006/relationships/customXml" Target="../ink/ink617.xml"/><Relationship Id="rId446" Type="http://schemas.openxmlformats.org/officeDocument/2006/relationships/image" Target="../media/image4510.png"/><Relationship Id="rId467" Type="http://schemas.openxmlformats.org/officeDocument/2006/relationships/customXml" Target="../ink/ink638.xml"/><Relationship Id="rId488" Type="http://schemas.openxmlformats.org/officeDocument/2006/relationships/image" Target="../media/image730.png"/><Relationship Id="rId513" Type="http://schemas.openxmlformats.org/officeDocument/2006/relationships/customXml" Target="../ink/ink661.xml"/><Relationship Id="rId534" Type="http://schemas.openxmlformats.org/officeDocument/2006/relationships/customXml" Target="../ink/ink672.xml"/><Relationship Id="rId555" Type="http://schemas.openxmlformats.org/officeDocument/2006/relationships/image" Target="../media/image489.png"/><Relationship Id="rId194" Type="http://schemas.openxmlformats.org/officeDocument/2006/relationships/customXml" Target="../ink/ink591.xml"/><Relationship Id="rId229" Type="http://schemas.openxmlformats.org/officeDocument/2006/relationships/image" Target="../media/image714.png"/><Relationship Id="rId415" Type="http://schemas.openxmlformats.org/officeDocument/2006/relationships/customXml" Target="../ink/ink612.xml"/><Relationship Id="rId436" Type="http://schemas.openxmlformats.org/officeDocument/2006/relationships/image" Target="../media/image3410.png"/><Relationship Id="rId457" Type="http://schemas.openxmlformats.org/officeDocument/2006/relationships/customXml" Target="../ink/ink633.xml"/><Relationship Id="rId478" Type="http://schemas.openxmlformats.org/officeDocument/2006/relationships/image" Target="../media/image680.png"/><Relationship Id="rId499" Type="http://schemas.openxmlformats.org/officeDocument/2006/relationships/customXml" Target="../ink/ink654.xml"/><Relationship Id="rId14" Type="http://schemas.openxmlformats.org/officeDocument/2006/relationships/customXml" Target="../ink/ink581.xml"/><Relationship Id="rId503" Type="http://schemas.openxmlformats.org/officeDocument/2006/relationships/customXml" Target="../ink/ink656.xml"/><Relationship Id="rId524" Type="http://schemas.openxmlformats.org/officeDocument/2006/relationships/customXml" Target="../ink/ink667.xml"/><Relationship Id="rId545" Type="http://schemas.openxmlformats.org/officeDocument/2006/relationships/image" Target="../media/image484.png"/><Relationship Id="rId566" Type="http://schemas.openxmlformats.org/officeDocument/2006/relationships/image" Target="../media/image494.png"/><Relationship Id="rId8" Type="http://schemas.openxmlformats.org/officeDocument/2006/relationships/customXml" Target="../ink/ink578.xml"/><Relationship Id="rId184" Type="http://schemas.openxmlformats.org/officeDocument/2006/relationships/customXml" Target="../ink/ink586.xml"/><Relationship Id="rId219" Type="http://schemas.openxmlformats.org/officeDocument/2006/relationships/image" Target="../media/image708.png"/><Relationship Id="rId426" Type="http://schemas.openxmlformats.org/officeDocument/2006/relationships/image" Target="../media/image2410.png"/><Relationship Id="rId447" Type="http://schemas.openxmlformats.org/officeDocument/2006/relationships/customXml" Target="../ink/ink628.xml"/><Relationship Id="rId230" Type="http://schemas.openxmlformats.org/officeDocument/2006/relationships/customXml" Target="../ink/ink606.xml"/><Relationship Id="rId468" Type="http://schemas.openxmlformats.org/officeDocument/2006/relationships/image" Target="../media/image630.png"/><Relationship Id="rId489" Type="http://schemas.openxmlformats.org/officeDocument/2006/relationships/customXml" Target="../ink/ink649.xml"/><Relationship Id="rId514" Type="http://schemas.openxmlformats.org/officeDocument/2006/relationships/customXml" Target="../ink/ink662.xml"/><Relationship Id="rId530" Type="http://schemas.openxmlformats.org/officeDocument/2006/relationships/customXml" Target="../ink/ink670.xml"/><Relationship Id="rId535" Type="http://schemas.openxmlformats.org/officeDocument/2006/relationships/image" Target="../media/image479.png"/><Relationship Id="rId556" Type="http://schemas.openxmlformats.org/officeDocument/2006/relationships/customXml" Target="../ink/ink683.xml"/><Relationship Id="rId20" Type="http://schemas.openxmlformats.org/officeDocument/2006/relationships/customXml" Target="../ink/ink584.xml"/><Relationship Id="rId195" Type="http://schemas.openxmlformats.org/officeDocument/2006/relationships/image" Target="../media/image595.png"/><Relationship Id="rId209" Type="http://schemas.openxmlformats.org/officeDocument/2006/relationships/image" Target="../media/image666.png"/><Relationship Id="rId416" Type="http://schemas.openxmlformats.org/officeDocument/2006/relationships/image" Target="../media/image520.png"/><Relationship Id="rId551" Type="http://schemas.openxmlformats.org/officeDocument/2006/relationships/image" Target="../media/image487.png"/><Relationship Id="rId572" Type="http://schemas.openxmlformats.org/officeDocument/2006/relationships/image" Target="../media/image497.png"/><Relationship Id="rId190" Type="http://schemas.openxmlformats.org/officeDocument/2006/relationships/customXml" Target="../ink/ink589.xml"/><Relationship Id="rId204" Type="http://schemas.openxmlformats.org/officeDocument/2006/relationships/customXml" Target="../ink/ink596.xml"/><Relationship Id="rId220" Type="http://schemas.openxmlformats.org/officeDocument/2006/relationships/customXml" Target="../ink/ink601.xml"/><Relationship Id="rId225" Type="http://schemas.openxmlformats.org/officeDocument/2006/relationships/image" Target="../media/image712.png"/><Relationship Id="rId432" Type="http://schemas.openxmlformats.org/officeDocument/2006/relationships/image" Target="../media/image3210.png"/><Relationship Id="rId437" Type="http://schemas.openxmlformats.org/officeDocument/2006/relationships/customXml" Target="../ink/ink623.xml"/><Relationship Id="rId453" Type="http://schemas.openxmlformats.org/officeDocument/2006/relationships/customXml" Target="../ink/ink631.xml"/><Relationship Id="rId458" Type="http://schemas.openxmlformats.org/officeDocument/2006/relationships/image" Target="../media/image580.png"/><Relationship Id="rId474" Type="http://schemas.openxmlformats.org/officeDocument/2006/relationships/image" Target="../media/image660.png"/><Relationship Id="rId479" Type="http://schemas.openxmlformats.org/officeDocument/2006/relationships/customXml" Target="../ink/ink644.xml"/><Relationship Id="rId509" Type="http://schemas.openxmlformats.org/officeDocument/2006/relationships/customXml" Target="../ink/ink659.xml"/><Relationship Id="rId15" Type="http://schemas.openxmlformats.org/officeDocument/2006/relationships/image" Target="../media/image4611.png"/><Relationship Id="rId490" Type="http://schemas.openxmlformats.org/officeDocument/2006/relationships/image" Target="../media/image740.png"/><Relationship Id="rId495" Type="http://schemas.openxmlformats.org/officeDocument/2006/relationships/customXml" Target="../ink/ink652.xml"/><Relationship Id="rId504" Type="http://schemas.openxmlformats.org/officeDocument/2006/relationships/image" Target="../media/image464.png"/><Relationship Id="rId525" Type="http://schemas.openxmlformats.org/officeDocument/2006/relationships/image" Target="../media/image474.png"/><Relationship Id="rId546" Type="http://schemas.openxmlformats.org/officeDocument/2006/relationships/customXml" Target="../ink/ink678.xml"/><Relationship Id="rId567" Type="http://schemas.openxmlformats.org/officeDocument/2006/relationships/customXml" Target="../ink/ink689.xml"/><Relationship Id="rId10" Type="http://schemas.openxmlformats.org/officeDocument/2006/relationships/customXml" Target="../ink/ink579.xml"/><Relationship Id="rId185" Type="http://schemas.openxmlformats.org/officeDocument/2006/relationships/image" Target="../media/image591.png"/><Relationship Id="rId520" Type="http://schemas.openxmlformats.org/officeDocument/2006/relationships/customXml" Target="../ink/ink665.xml"/><Relationship Id="rId541" Type="http://schemas.openxmlformats.org/officeDocument/2006/relationships/image" Target="../media/image482.png"/><Relationship Id="rId562" Type="http://schemas.openxmlformats.org/officeDocument/2006/relationships/customXml" Target="../ink/ink686.xml"/><Relationship Id="rId9" Type="http://schemas.openxmlformats.org/officeDocument/2006/relationships/image" Target="../media/image4311.png"/><Relationship Id="rId210" Type="http://schemas.openxmlformats.org/officeDocument/2006/relationships/customXml" Target="../ink/ink598.xml"/><Relationship Id="rId215" Type="http://schemas.openxmlformats.org/officeDocument/2006/relationships/image" Target="../media/image706.png"/><Relationship Id="rId236" Type="http://schemas.openxmlformats.org/officeDocument/2006/relationships/customXml" Target="../ink/ink609.xml"/><Relationship Id="rId422" Type="http://schemas.openxmlformats.org/officeDocument/2006/relationships/image" Target="../media/image550.png"/><Relationship Id="rId427" Type="http://schemas.openxmlformats.org/officeDocument/2006/relationships/customXml" Target="../ink/ink618.xml"/><Relationship Id="rId443" Type="http://schemas.openxmlformats.org/officeDocument/2006/relationships/customXml" Target="../ink/ink626.xml"/><Relationship Id="rId448" Type="http://schemas.openxmlformats.org/officeDocument/2006/relationships/image" Target="../media/image4610.png"/><Relationship Id="rId464" Type="http://schemas.openxmlformats.org/officeDocument/2006/relationships/image" Target="../media/image610.png"/><Relationship Id="rId469" Type="http://schemas.openxmlformats.org/officeDocument/2006/relationships/customXml" Target="../ink/ink639.xml"/><Relationship Id="rId231" Type="http://schemas.openxmlformats.org/officeDocument/2006/relationships/image" Target="../media/image715.png"/><Relationship Id="rId480" Type="http://schemas.openxmlformats.org/officeDocument/2006/relationships/image" Target="../media/image690.png"/><Relationship Id="rId515" Type="http://schemas.openxmlformats.org/officeDocument/2006/relationships/image" Target="../media/image469.png"/><Relationship Id="rId536" Type="http://schemas.openxmlformats.org/officeDocument/2006/relationships/customXml" Target="../ink/ink673.xml"/><Relationship Id="rId557" Type="http://schemas.openxmlformats.org/officeDocument/2006/relationships/image" Target="../media/image490.png"/><Relationship Id="rId196" Type="http://schemas.openxmlformats.org/officeDocument/2006/relationships/customXml" Target="../ink/ink592.xml"/><Relationship Id="rId200" Type="http://schemas.openxmlformats.org/officeDocument/2006/relationships/customXml" Target="../ink/ink594.xml"/><Relationship Id="rId417" Type="http://schemas.openxmlformats.org/officeDocument/2006/relationships/customXml" Target="../ink/ink613.xml"/><Relationship Id="rId438" Type="http://schemas.openxmlformats.org/officeDocument/2006/relationships/image" Target="../media/image3810.png"/><Relationship Id="rId459" Type="http://schemas.openxmlformats.org/officeDocument/2006/relationships/customXml" Target="../ink/ink634.xml"/><Relationship Id="rId16" Type="http://schemas.openxmlformats.org/officeDocument/2006/relationships/customXml" Target="../ink/ink582.xml"/><Relationship Id="rId221" Type="http://schemas.openxmlformats.org/officeDocument/2006/relationships/image" Target="../media/image709.png"/><Relationship Id="rId470" Type="http://schemas.openxmlformats.org/officeDocument/2006/relationships/image" Target="../media/image640.png"/><Relationship Id="rId491" Type="http://schemas.openxmlformats.org/officeDocument/2006/relationships/customXml" Target="../ink/ink650.xml"/><Relationship Id="rId505" Type="http://schemas.openxmlformats.org/officeDocument/2006/relationships/customXml" Target="../ink/ink657.xml"/><Relationship Id="rId526" Type="http://schemas.openxmlformats.org/officeDocument/2006/relationships/customXml" Target="../ink/ink668.xml"/><Relationship Id="rId547" Type="http://schemas.openxmlformats.org/officeDocument/2006/relationships/image" Target="../media/image485.png"/><Relationship Id="rId568" Type="http://schemas.openxmlformats.org/officeDocument/2006/relationships/image" Target="../media/image495.png"/><Relationship Id="rId186" Type="http://schemas.openxmlformats.org/officeDocument/2006/relationships/customXml" Target="../ink/ink587.xml"/><Relationship Id="rId428" Type="http://schemas.openxmlformats.org/officeDocument/2006/relationships/image" Target="../media/image2510.png"/><Relationship Id="rId449" Type="http://schemas.openxmlformats.org/officeDocument/2006/relationships/customXml" Target="../ink/ink629.xml"/><Relationship Id="rId232" Type="http://schemas.openxmlformats.org/officeDocument/2006/relationships/customXml" Target="../ink/ink607.xml"/><Relationship Id="rId460" Type="http://schemas.openxmlformats.org/officeDocument/2006/relationships/image" Target="../media/image590.png"/><Relationship Id="rId481" Type="http://schemas.openxmlformats.org/officeDocument/2006/relationships/customXml" Target="../ink/ink645.xml"/><Relationship Id="rId516" Type="http://schemas.openxmlformats.org/officeDocument/2006/relationships/customXml" Target="../ink/ink663.xml"/><Relationship Id="rId537" Type="http://schemas.openxmlformats.org/officeDocument/2006/relationships/image" Target="../media/image480.png"/><Relationship Id="rId558" Type="http://schemas.openxmlformats.org/officeDocument/2006/relationships/customXml" Target="../ink/ink684.xml"/><Relationship Id="rId197" Type="http://schemas.openxmlformats.org/officeDocument/2006/relationships/image" Target="../media/image596.png"/><Relationship Id="rId418" Type="http://schemas.openxmlformats.org/officeDocument/2006/relationships/image" Target="../media/image530.png"/><Relationship Id="rId439" Type="http://schemas.openxmlformats.org/officeDocument/2006/relationships/customXml" Target="../ink/ink624.xml"/><Relationship Id="rId201" Type="http://schemas.openxmlformats.org/officeDocument/2006/relationships/image" Target="../media/image598.png"/><Relationship Id="rId222" Type="http://schemas.openxmlformats.org/officeDocument/2006/relationships/customXml" Target="../ink/ink602.xml"/><Relationship Id="rId450" Type="http://schemas.openxmlformats.org/officeDocument/2006/relationships/image" Target="../media/image4710.png"/><Relationship Id="rId471" Type="http://schemas.openxmlformats.org/officeDocument/2006/relationships/customXml" Target="../ink/ink640.xml"/><Relationship Id="rId506" Type="http://schemas.openxmlformats.org/officeDocument/2006/relationships/image" Target="../media/image465.png"/><Relationship Id="rId17" Type="http://schemas.openxmlformats.org/officeDocument/2006/relationships/image" Target="../media/image4711.png"/><Relationship Id="rId492" Type="http://schemas.openxmlformats.org/officeDocument/2006/relationships/image" Target="../media/image750.png"/><Relationship Id="rId527" Type="http://schemas.openxmlformats.org/officeDocument/2006/relationships/image" Target="../media/image475.png"/><Relationship Id="rId548" Type="http://schemas.openxmlformats.org/officeDocument/2006/relationships/customXml" Target="../ink/ink679.xml"/><Relationship Id="rId569" Type="http://schemas.openxmlformats.org/officeDocument/2006/relationships/customXml" Target="../ink/ink690.xml"/><Relationship Id="rId187" Type="http://schemas.openxmlformats.org/officeDocument/2006/relationships/image" Target="../media/image1990.png"/><Relationship Id="rId429" Type="http://schemas.openxmlformats.org/officeDocument/2006/relationships/customXml" Target="../ink/ink619.xml"/><Relationship Id="rId1" Type="http://schemas.openxmlformats.org/officeDocument/2006/relationships/slideLayout" Target="../slideLayouts/slideLayout13.xml"/><Relationship Id="rId233" Type="http://schemas.openxmlformats.org/officeDocument/2006/relationships/image" Target="../media/image716.png"/><Relationship Id="rId440" Type="http://schemas.openxmlformats.org/officeDocument/2006/relationships/image" Target="../media/image3910.png"/><Relationship Id="rId461" Type="http://schemas.openxmlformats.org/officeDocument/2006/relationships/customXml" Target="../ink/ink635.xml"/><Relationship Id="rId482" Type="http://schemas.openxmlformats.org/officeDocument/2006/relationships/image" Target="../media/image700.png"/><Relationship Id="rId517" Type="http://schemas.openxmlformats.org/officeDocument/2006/relationships/image" Target="../media/image470.png"/><Relationship Id="rId538" Type="http://schemas.openxmlformats.org/officeDocument/2006/relationships/customXml" Target="../ink/ink674.xml"/><Relationship Id="rId559" Type="http://schemas.openxmlformats.org/officeDocument/2006/relationships/image" Target="../media/image491.png"/><Relationship Id="rId198" Type="http://schemas.openxmlformats.org/officeDocument/2006/relationships/customXml" Target="../ink/ink593.xml"/><Relationship Id="rId419" Type="http://schemas.openxmlformats.org/officeDocument/2006/relationships/customXml" Target="../ink/ink614.xml"/><Relationship Id="rId570" Type="http://schemas.openxmlformats.org/officeDocument/2006/relationships/image" Target="../media/image496.png"/><Relationship Id="rId202" Type="http://schemas.openxmlformats.org/officeDocument/2006/relationships/customXml" Target="../ink/ink595.xml"/><Relationship Id="rId223" Type="http://schemas.openxmlformats.org/officeDocument/2006/relationships/image" Target="../media/image711.png"/><Relationship Id="rId430" Type="http://schemas.openxmlformats.org/officeDocument/2006/relationships/image" Target="../media/image3110.png"/><Relationship Id="rId18" Type="http://schemas.openxmlformats.org/officeDocument/2006/relationships/customXml" Target="../ink/ink583.xml"/><Relationship Id="rId451" Type="http://schemas.openxmlformats.org/officeDocument/2006/relationships/customXml" Target="../ink/ink630.xml"/><Relationship Id="rId472" Type="http://schemas.openxmlformats.org/officeDocument/2006/relationships/image" Target="../media/image650.png"/><Relationship Id="rId493" Type="http://schemas.openxmlformats.org/officeDocument/2006/relationships/customXml" Target="../ink/ink651.xml"/><Relationship Id="rId507" Type="http://schemas.openxmlformats.org/officeDocument/2006/relationships/customXml" Target="../ink/ink658.xml"/><Relationship Id="rId528" Type="http://schemas.openxmlformats.org/officeDocument/2006/relationships/customXml" Target="../ink/ink669.xml"/><Relationship Id="rId549" Type="http://schemas.openxmlformats.org/officeDocument/2006/relationships/image" Target="../media/image486.png"/><Relationship Id="rId188" Type="http://schemas.openxmlformats.org/officeDocument/2006/relationships/customXml" Target="../ink/ink588.xml"/><Relationship Id="rId560" Type="http://schemas.openxmlformats.org/officeDocument/2006/relationships/customXml" Target="../ink/ink685.xml"/><Relationship Id="rId234" Type="http://schemas.openxmlformats.org/officeDocument/2006/relationships/customXml" Target="../ink/ink608.xml"/><Relationship Id="rId420" Type="http://schemas.openxmlformats.org/officeDocument/2006/relationships/image" Target="../media/image540.png"/><Relationship Id="rId2" Type="http://schemas.openxmlformats.org/officeDocument/2006/relationships/customXml" Target="../ink/ink576.xml"/><Relationship Id="rId441" Type="http://schemas.openxmlformats.org/officeDocument/2006/relationships/customXml" Target="../ink/ink625.xml"/><Relationship Id="rId462" Type="http://schemas.openxmlformats.org/officeDocument/2006/relationships/image" Target="../media/image600.png"/><Relationship Id="rId483" Type="http://schemas.openxmlformats.org/officeDocument/2006/relationships/customXml" Target="../ink/ink646.xml"/><Relationship Id="rId518" Type="http://schemas.openxmlformats.org/officeDocument/2006/relationships/customXml" Target="../ink/ink664.xml"/><Relationship Id="rId539" Type="http://schemas.openxmlformats.org/officeDocument/2006/relationships/image" Target="../media/image481.png"/><Relationship Id="rId550" Type="http://schemas.openxmlformats.org/officeDocument/2006/relationships/customXml" Target="../ink/ink680.xml"/><Relationship Id="rId199" Type="http://schemas.openxmlformats.org/officeDocument/2006/relationships/image" Target="../media/image597.png"/><Relationship Id="rId203" Type="http://schemas.openxmlformats.org/officeDocument/2006/relationships/image" Target="../media/image599.png"/><Relationship Id="rId571" Type="http://schemas.openxmlformats.org/officeDocument/2006/relationships/customXml" Target="../ink/ink691.xml"/><Relationship Id="rId19" Type="http://schemas.openxmlformats.org/officeDocument/2006/relationships/image" Target="../media/image4811.png"/><Relationship Id="rId224" Type="http://schemas.openxmlformats.org/officeDocument/2006/relationships/customXml" Target="../ink/ink603.xml"/><Relationship Id="rId431" Type="http://schemas.openxmlformats.org/officeDocument/2006/relationships/customXml" Target="../ink/ink620.xml"/><Relationship Id="rId452" Type="http://schemas.openxmlformats.org/officeDocument/2006/relationships/image" Target="../media/image4810.png"/><Relationship Id="rId473" Type="http://schemas.openxmlformats.org/officeDocument/2006/relationships/customXml" Target="../ink/ink641.xml"/><Relationship Id="rId494" Type="http://schemas.openxmlformats.org/officeDocument/2006/relationships/image" Target="../media/image459.png"/><Relationship Id="rId508" Type="http://schemas.openxmlformats.org/officeDocument/2006/relationships/image" Target="../media/image466.png"/><Relationship Id="rId529" Type="http://schemas.openxmlformats.org/officeDocument/2006/relationships/image" Target="../media/image476.png"/><Relationship Id="rId540" Type="http://schemas.openxmlformats.org/officeDocument/2006/relationships/customXml" Target="../ink/ink675.xml"/><Relationship Id="rId189" Type="http://schemas.openxmlformats.org/officeDocument/2006/relationships/image" Target="../media/image592.png"/><Relationship Id="rId561" Type="http://schemas.openxmlformats.org/officeDocument/2006/relationships/image" Target="../media/image492.png"/><Relationship Id="rId235" Type="http://schemas.openxmlformats.org/officeDocument/2006/relationships/image" Target="../media/image717.png"/><Relationship Id="rId421" Type="http://schemas.openxmlformats.org/officeDocument/2006/relationships/customXml" Target="../ink/ink615.xml"/><Relationship Id="rId442" Type="http://schemas.openxmlformats.org/officeDocument/2006/relationships/image" Target="../media/image4010.png"/><Relationship Id="rId463" Type="http://schemas.openxmlformats.org/officeDocument/2006/relationships/customXml" Target="../ink/ink636.xml"/><Relationship Id="rId484" Type="http://schemas.openxmlformats.org/officeDocument/2006/relationships/image" Target="../media/image710.png"/><Relationship Id="rId519" Type="http://schemas.openxmlformats.org/officeDocument/2006/relationships/image" Target="../media/image471.png"/></Relationships>
</file>

<file path=ppt/slides/_rels/slide15.xml.rels><?xml version="1.0" encoding="UTF-8" standalone="yes"?>
<Relationships xmlns="http://schemas.openxmlformats.org/package/2006/relationships"><Relationship Id="rId154" Type="http://schemas.openxmlformats.org/officeDocument/2006/relationships/customXml" Target="../ink/ink695.xml"/><Relationship Id="rId159" Type="http://schemas.openxmlformats.org/officeDocument/2006/relationships/image" Target="../media/image859.png"/><Relationship Id="rId21" Type="http://schemas.openxmlformats.org/officeDocument/2006/relationships/image" Target="../media/image1710.png"/><Relationship Id="rId175" Type="http://schemas.openxmlformats.org/officeDocument/2006/relationships/customXml" Target="../ink/ink712.xml"/><Relationship Id="rId47" Type="http://schemas.openxmlformats.org/officeDocument/2006/relationships/image" Target="../media/image3010.png"/><Relationship Id="rId63" Type="http://schemas.openxmlformats.org/officeDocument/2006/relationships/image" Target="../media/image3810.png"/><Relationship Id="rId170" Type="http://schemas.openxmlformats.org/officeDocument/2006/relationships/customXml" Target="../ink/ink707.xml"/><Relationship Id="rId191" Type="http://schemas.openxmlformats.org/officeDocument/2006/relationships/customXml" Target="../ink/ink728.xml"/><Relationship Id="rId196" Type="http://schemas.openxmlformats.org/officeDocument/2006/relationships/customXml" Target="../ink/ink733.xml"/><Relationship Id="rId200" Type="http://schemas.openxmlformats.org/officeDocument/2006/relationships/customXml" Target="../ink/ink737.xml"/><Relationship Id="rId205" Type="http://schemas.openxmlformats.org/officeDocument/2006/relationships/image" Target="../media/image498.png"/><Relationship Id="rId149" Type="http://schemas.openxmlformats.org/officeDocument/2006/relationships/image" Target="../media/image854.png"/><Relationship Id="rId11" Type="http://schemas.openxmlformats.org/officeDocument/2006/relationships/image" Target="../media/image1210.png"/><Relationship Id="rId37" Type="http://schemas.openxmlformats.org/officeDocument/2006/relationships/image" Target="../media/image2510.png"/><Relationship Id="rId53" Type="http://schemas.openxmlformats.org/officeDocument/2006/relationships/image" Target="../media/image3310.png"/><Relationship Id="rId79" Type="http://schemas.openxmlformats.org/officeDocument/2006/relationships/image" Target="../media/image4610.png"/><Relationship Id="rId160" Type="http://schemas.openxmlformats.org/officeDocument/2006/relationships/customXml" Target="../ink/ink698.xml"/><Relationship Id="rId5" Type="http://schemas.openxmlformats.org/officeDocument/2006/relationships/image" Target="../media/image910.png"/><Relationship Id="rId165" Type="http://schemas.openxmlformats.org/officeDocument/2006/relationships/customXml" Target="../ink/ink702.xml"/><Relationship Id="rId181" Type="http://schemas.openxmlformats.org/officeDocument/2006/relationships/customXml" Target="../ink/ink718.xml"/><Relationship Id="rId186" Type="http://schemas.openxmlformats.org/officeDocument/2006/relationships/customXml" Target="../ink/ink723.xml"/><Relationship Id="rId216" Type="http://schemas.openxmlformats.org/officeDocument/2006/relationships/customXml" Target="../ink/ink747.xml"/><Relationship Id="rId211" Type="http://schemas.openxmlformats.org/officeDocument/2006/relationships/image" Target="../media/image501.png"/><Relationship Id="rId27" Type="http://schemas.openxmlformats.org/officeDocument/2006/relationships/image" Target="../media/image2010.png"/><Relationship Id="rId43" Type="http://schemas.openxmlformats.org/officeDocument/2006/relationships/image" Target="../media/image2810.png"/><Relationship Id="rId69" Type="http://schemas.openxmlformats.org/officeDocument/2006/relationships/image" Target="../media/image4110.png"/><Relationship Id="rId150" Type="http://schemas.openxmlformats.org/officeDocument/2006/relationships/customXml" Target="../ink/ink693.xml"/><Relationship Id="rId155" Type="http://schemas.openxmlformats.org/officeDocument/2006/relationships/image" Target="../media/image857.png"/><Relationship Id="rId171" Type="http://schemas.openxmlformats.org/officeDocument/2006/relationships/customXml" Target="../ink/ink708.xml"/><Relationship Id="rId176" Type="http://schemas.openxmlformats.org/officeDocument/2006/relationships/customXml" Target="../ink/ink713.xml"/><Relationship Id="rId192" Type="http://schemas.openxmlformats.org/officeDocument/2006/relationships/customXml" Target="../ink/ink729.xml"/><Relationship Id="rId197" Type="http://schemas.openxmlformats.org/officeDocument/2006/relationships/customXml" Target="../ink/ink734.xml"/><Relationship Id="rId85" Type="http://schemas.openxmlformats.org/officeDocument/2006/relationships/image" Target="../media/image4910.png"/><Relationship Id="rId206" Type="http://schemas.openxmlformats.org/officeDocument/2006/relationships/customXml" Target="../ink/ink742.xml"/><Relationship Id="rId201" Type="http://schemas.openxmlformats.org/officeDocument/2006/relationships/customXml" Target="../ink/ink738.xml"/><Relationship Id="rId17" Type="http://schemas.openxmlformats.org/officeDocument/2006/relationships/image" Target="../media/image1510.png"/><Relationship Id="rId33" Type="http://schemas.openxmlformats.org/officeDocument/2006/relationships/image" Target="../media/image2310.png"/><Relationship Id="rId59" Type="http://schemas.openxmlformats.org/officeDocument/2006/relationships/image" Target="../media/image3610.png"/><Relationship Id="rId161" Type="http://schemas.openxmlformats.org/officeDocument/2006/relationships/image" Target="../media/image861.png"/><Relationship Id="rId166" Type="http://schemas.openxmlformats.org/officeDocument/2006/relationships/customXml" Target="../ink/ink703.xml"/><Relationship Id="rId182" Type="http://schemas.openxmlformats.org/officeDocument/2006/relationships/customXml" Target="../ink/ink719.xml"/><Relationship Id="rId187" Type="http://schemas.openxmlformats.org/officeDocument/2006/relationships/customXml" Target="../ink/ink724.xml"/><Relationship Id="rId75" Type="http://schemas.openxmlformats.org/officeDocument/2006/relationships/image" Target="../media/image4410.png"/><Relationship Id="rId217" Type="http://schemas.openxmlformats.org/officeDocument/2006/relationships/image" Target="../media/image504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745.xml"/><Relationship Id="rId15" Type="http://schemas.openxmlformats.org/officeDocument/2006/relationships/image" Target="../media/image1410.png"/><Relationship Id="rId23" Type="http://schemas.openxmlformats.org/officeDocument/2006/relationships/image" Target="../media/image1810.png"/><Relationship Id="rId49" Type="http://schemas.openxmlformats.org/officeDocument/2006/relationships/image" Target="../media/image3110.png"/><Relationship Id="rId57" Type="http://schemas.openxmlformats.org/officeDocument/2006/relationships/image" Target="../media/image3510.png"/><Relationship Id="rId151" Type="http://schemas.openxmlformats.org/officeDocument/2006/relationships/image" Target="../media/image855.png"/><Relationship Id="rId156" Type="http://schemas.openxmlformats.org/officeDocument/2006/relationships/customXml" Target="../ink/ink696.xml"/><Relationship Id="rId164" Type="http://schemas.openxmlformats.org/officeDocument/2006/relationships/customXml" Target="../ink/ink701.xml"/><Relationship Id="rId169" Type="http://schemas.openxmlformats.org/officeDocument/2006/relationships/customXml" Target="../ink/ink706.xml"/><Relationship Id="rId31" Type="http://schemas.openxmlformats.org/officeDocument/2006/relationships/image" Target="../media/image2210.png"/><Relationship Id="rId177" Type="http://schemas.openxmlformats.org/officeDocument/2006/relationships/customXml" Target="../ink/ink714.xml"/><Relationship Id="rId185" Type="http://schemas.openxmlformats.org/officeDocument/2006/relationships/customXml" Target="../ink/ink722.xml"/><Relationship Id="rId65" Type="http://schemas.openxmlformats.org/officeDocument/2006/relationships/image" Target="../media/image3910.png"/><Relationship Id="rId73" Type="http://schemas.openxmlformats.org/officeDocument/2006/relationships/image" Target="../media/image4310.png"/><Relationship Id="rId198" Type="http://schemas.openxmlformats.org/officeDocument/2006/relationships/customXml" Target="../ink/ink735.xml"/><Relationship Id="rId81" Type="http://schemas.openxmlformats.org/officeDocument/2006/relationships/image" Target="../media/image4710.png"/><Relationship Id="rId9" Type="http://schemas.openxmlformats.org/officeDocument/2006/relationships/image" Target="../media/image1110.png"/><Relationship Id="rId172" Type="http://schemas.openxmlformats.org/officeDocument/2006/relationships/customXml" Target="../ink/ink709.xml"/><Relationship Id="rId180" Type="http://schemas.openxmlformats.org/officeDocument/2006/relationships/customXml" Target="../ink/ink717.xml"/><Relationship Id="rId193" Type="http://schemas.openxmlformats.org/officeDocument/2006/relationships/customXml" Target="../ink/ink730.xml"/><Relationship Id="rId202" Type="http://schemas.openxmlformats.org/officeDocument/2006/relationships/customXml" Target="../ink/ink739.xml"/><Relationship Id="rId207" Type="http://schemas.openxmlformats.org/officeDocument/2006/relationships/image" Target="../media/image499.png"/><Relationship Id="rId210" Type="http://schemas.openxmlformats.org/officeDocument/2006/relationships/customXml" Target="../ink/ink744.xml"/><Relationship Id="rId215" Type="http://schemas.openxmlformats.org/officeDocument/2006/relationships/image" Target="../media/image503.png"/><Relationship Id="rId13" Type="http://schemas.openxmlformats.org/officeDocument/2006/relationships/image" Target="../media/image1310.png"/><Relationship Id="rId39" Type="http://schemas.openxmlformats.org/officeDocument/2006/relationships/image" Target="../media/image2610.png"/><Relationship Id="rId167" Type="http://schemas.openxmlformats.org/officeDocument/2006/relationships/customXml" Target="../ink/ink704.xml"/><Relationship Id="rId188" Type="http://schemas.openxmlformats.org/officeDocument/2006/relationships/customXml" Target="../ink/ink725.xml"/><Relationship Id="rId55" Type="http://schemas.openxmlformats.org/officeDocument/2006/relationships/image" Target="../media/image3410.png"/><Relationship Id="rId162" Type="http://schemas.openxmlformats.org/officeDocument/2006/relationships/customXml" Target="../ink/ink699.xml"/><Relationship Id="rId7" Type="http://schemas.openxmlformats.org/officeDocument/2006/relationships/image" Target="../media/image1010.png"/><Relationship Id="rId183" Type="http://schemas.openxmlformats.org/officeDocument/2006/relationships/customXml" Target="../ink/ink720.xml"/><Relationship Id="rId71" Type="http://schemas.openxmlformats.org/officeDocument/2006/relationships/image" Target="../media/image4210.png"/><Relationship Id="rId213" Type="http://schemas.openxmlformats.org/officeDocument/2006/relationships/image" Target="../media/image502.png"/><Relationship Id="rId218" Type="http://schemas.openxmlformats.org/officeDocument/2006/relationships/customXml" Target="../ink/ink748.xml"/><Relationship Id="rId2" Type="http://schemas.openxmlformats.org/officeDocument/2006/relationships/customXml" Target="../ink/ink692.xml"/><Relationship Id="rId29" Type="http://schemas.openxmlformats.org/officeDocument/2006/relationships/image" Target="../media/image2110.png"/><Relationship Id="rId157" Type="http://schemas.openxmlformats.org/officeDocument/2006/relationships/image" Target="../media/image858.png"/><Relationship Id="rId178" Type="http://schemas.openxmlformats.org/officeDocument/2006/relationships/customXml" Target="../ink/ink715.xml"/><Relationship Id="rId45" Type="http://schemas.openxmlformats.org/officeDocument/2006/relationships/image" Target="../media/image2910.png"/><Relationship Id="rId152" Type="http://schemas.openxmlformats.org/officeDocument/2006/relationships/customXml" Target="../ink/ink694.xml"/><Relationship Id="rId173" Type="http://schemas.openxmlformats.org/officeDocument/2006/relationships/customXml" Target="../ink/ink710.xml"/><Relationship Id="rId61" Type="http://schemas.openxmlformats.org/officeDocument/2006/relationships/image" Target="../media/image3710.png"/><Relationship Id="rId194" Type="http://schemas.openxmlformats.org/officeDocument/2006/relationships/customXml" Target="../ink/ink731.xml"/><Relationship Id="rId199" Type="http://schemas.openxmlformats.org/officeDocument/2006/relationships/customXml" Target="../ink/ink736.xml"/><Relationship Id="rId203" Type="http://schemas.openxmlformats.org/officeDocument/2006/relationships/customXml" Target="../ink/ink740.xml"/><Relationship Id="rId208" Type="http://schemas.openxmlformats.org/officeDocument/2006/relationships/customXml" Target="../ink/ink743.xml"/><Relationship Id="rId19" Type="http://schemas.openxmlformats.org/officeDocument/2006/relationships/image" Target="../media/image1610.png"/><Relationship Id="rId168" Type="http://schemas.openxmlformats.org/officeDocument/2006/relationships/customXml" Target="../ink/ink705.xml"/><Relationship Id="rId35" Type="http://schemas.openxmlformats.org/officeDocument/2006/relationships/image" Target="../media/image2410.png"/><Relationship Id="rId77" Type="http://schemas.openxmlformats.org/officeDocument/2006/relationships/image" Target="../media/image4510.png"/><Relationship Id="rId163" Type="http://schemas.openxmlformats.org/officeDocument/2006/relationships/customXml" Target="../ink/ink700.xml"/><Relationship Id="rId184" Type="http://schemas.openxmlformats.org/officeDocument/2006/relationships/customXml" Target="../ink/ink721.xml"/><Relationship Id="rId51" Type="http://schemas.openxmlformats.org/officeDocument/2006/relationships/image" Target="../media/image3210.png"/><Relationship Id="rId189" Type="http://schemas.openxmlformats.org/officeDocument/2006/relationships/customXml" Target="../ink/ink726.xml"/><Relationship Id="rId219" Type="http://schemas.openxmlformats.org/officeDocument/2006/relationships/image" Target="../media/image505.png"/><Relationship Id="rId3" Type="http://schemas.openxmlformats.org/officeDocument/2006/relationships/image" Target="../media/image800.png"/><Relationship Id="rId214" Type="http://schemas.openxmlformats.org/officeDocument/2006/relationships/customXml" Target="../ink/ink746.xml"/><Relationship Id="rId158" Type="http://schemas.openxmlformats.org/officeDocument/2006/relationships/customXml" Target="../ink/ink697.xml"/><Relationship Id="rId25" Type="http://schemas.openxmlformats.org/officeDocument/2006/relationships/image" Target="../media/image1910.png"/><Relationship Id="rId67" Type="http://schemas.openxmlformats.org/officeDocument/2006/relationships/image" Target="../media/image4010.png"/><Relationship Id="rId153" Type="http://schemas.openxmlformats.org/officeDocument/2006/relationships/image" Target="../media/image856.png"/><Relationship Id="rId174" Type="http://schemas.openxmlformats.org/officeDocument/2006/relationships/customXml" Target="../ink/ink711.xml"/><Relationship Id="rId179" Type="http://schemas.openxmlformats.org/officeDocument/2006/relationships/customXml" Target="../ink/ink716.xml"/><Relationship Id="rId41" Type="http://schemas.openxmlformats.org/officeDocument/2006/relationships/image" Target="../media/image2710.png"/><Relationship Id="rId195" Type="http://schemas.openxmlformats.org/officeDocument/2006/relationships/customXml" Target="../ink/ink732.xml"/><Relationship Id="rId83" Type="http://schemas.openxmlformats.org/officeDocument/2006/relationships/image" Target="../media/image4810.png"/><Relationship Id="rId209" Type="http://schemas.openxmlformats.org/officeDocument/2006/relationships/image" Target="../media/image500.png"/><Relationship Id="rId190" Type="http://schemas.openxmlformats.org/officeDocument/2006/relationships/customXml" Target="../ink/ink727.xml"/><Relationship Id="rId204" Type="http://schemas.openxmlformats.org/officeDocument/2006/relationships/customXml" Target="../ink/ink7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117" Type="http://schemas.openxmlformats.org/officeDocument/2006/relationships/image" Target="../media/image61.png"/><Relationship Id="rId21" Type="http://schemas.openxmlformats.org/officeDocument/2006/relationships/image" Target="../media/image13.png"/><Relationship Id="rId42" Type="http://schemas.openxmlformats.org/officeDocument/2006/relationships/customXml" Target="../ink/ink20.xml"/><Relationship Id="rId47" Type="http://schemas.openxmlformats.org/officeDocument/2006/relationships/image" Target="../media/image26.png"/><Relationship Id="rId63" Type="http://schemas.openxmlformats.org/officeDocument/2006/relationships/image" Target="../media/image34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47.png"/><Relationship Id="rId112" Type="http://schemas.openxmlformats.org/officeDocument/2006/relationships/customXml" Target="../ink/ink55.xml"/><Relationship Id="rId16" Type="http://schemas.openxmlformats.org/officeDocument/2006/relationships/customXml" Target="../ink/ink7.xml"/><Relationship Id="rId107" Type="http://schemas.openxmlformats.org/officeDocument/2006/relationships/image" Target="../media/image56.png"/><Relationship Id="rId11" Type="http://schemas.openxmlformats.org/officeDocument/2006/relationships/image" Target="../media/image8.png"/><Relationship Id="rId32" Type="http://schemas.openxmlformats.org/officeDocument/2006/relationships/customXml" Target="../ink/ink15.xml"/><Relationship Id="rId37" Type="http://schemas.openxmlformats.org/officeDocument/2006/relationships/image" Target="../media/image21.png"/><Relationship Id="rId53" Type="http://schemas.openxmlformats.org/officeDocument/2006/relationships/image" Target="../media/image29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2.png"/><Relationship Id="rId102" Type="http://schemas.openxmlformats.org/officeDocument/2006/relationships/customXml" Target="../ink/ink50.xml"/><Relationship Id="rId123" Type="http://schemas.openxmlformats.org/officeDocument/2006/relationships/image" Target="../media/image64.png"/><Relationship Id="rId5" Type="http://schemas.openxmlformats.org/officeDocument/2006/relationships/image" Target="../media/image5.png"/><Relationship Id="rId90" Type="http://schemas.openxmlformats.org/officeDocument/2006/relationships/customXml" Target="../ink/ink44.xml"/><Relationship Id="rId95" Type="http://schemas.openxmlformats.org/officeDocument/2006/relationships/image" Target="../media/image50.png"/><Relationship Id="rId22" Type="http://schemas.openxmlformats.org/officeDocument/2006/relationships/customXml" Target="../ink/ink10.xml"/><Relationship Id="rId27" Type="http://schemas.openxmlformats.org/officeDocument/2006/relationships/image" Target="../media/image16.png"/><Relationship Id="rId43" Type="http://schemas.openxmlformats.org/officeDocument/2006/relationships/image" Target="../media/image24.png"/><Relationship Id="rId48" Type="http://schemas.openxmlformats.org/officeDocument/2006/relationships/customXml" Target="../ink/ink23.xml"/><Relationship Id="rId64" Type="http://schemas.openxmlformats.org/officeDocument/2006/relationships/customXml" Target="../ink/ink31.xml"/><Relationship Id="rId69" Type="http://schemas.openxmlformats.org/officeDocument/2006/relationships/image" Target="../media/image37.png"/><Relationship Id="rId113" Type="http://schemas.openxmlformats.org/officeDocument/2006/relationships/image" Target="../media/image59.png"/><Relationship Id="rId118" Type="http://schemas.openxmlformats.org/officeDocument/2006/relationships/customXml" Target="../ink/ink58.xml"/><Relationship Id="rId80" Type="http://schemas.openxmlformats.org/officeDocument/2006/relationships/customXml" Target="../ink/ink39.xml"/><Relationship Id="rId85" Type="http://schemas.openxmlformats.org/officeDocument/2006/relationships/image" Target="../media/image45.png"/><Relationship Id="rId12" Type="http://schemas.openxmlformats.org/officeDocument/2006/relationships/customXml" Target="../ink/ink5.xml"/><Relationship Id="rId17" Type="http://schemas.openxmlformats.org/officeDocument/2006/relationships/image" Target="../media/image11.png"/><Relationship Id="rId33" Type="http://schemas.openxmlformats.org/officeDocument/2006/relationships/image" Target="../media/image19.png"/><Relationship Id="rId38" Type="http://schemas.openxmlformats.org/officeDocument/2006/relationships/customXml" Target="../ink/ink18.xml"/><Relationship Id="rId59" Type="http://schemas.openxmlformats.org/officeDocument/2006/relationships/image" Target="../media/image32.png"/><Relationship Id="rId103" Type="http://schemas.openxmlformats.org/officeDocument/2006/relationships/image" Target="../media/image54.png"/><Relationship Id="rId108" Type="http://schemas.openxmlformats.org/officeDocument/2006/relationships/customXml" Target="../ink/ink53.xml"/><Relationship Id="rId54" Type="http://schemas.openxmlformats.org/officeDocument/2006/relationships/customXml" Target="../ink/ink26.xml"/><Relationship Id="rId70" Type="http://schemas.openxmlformats.org/officeDocument/2006/relationships/customXml" Target="../ink/ink34.xml"/><Relationship Id="rId75" Type="http://schemas.openxmlformats.org/officeDocument/2006/relationships/image" Target="../media/image40.png"/><Relationship Id="rId91" Type="http://schemas.openxmlformats.org/officeDocument/2006/relationships/image" Target="../media/image48.png"/><Relationship Id="rId96" Type="http://schemas.openxmlformats.org/officeDocument/2006/relationships/customXml" Target="../ink/ink4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23" Type="http://schemas.openxmlformats.org/officeDocument/2006/relationships/image" Target="../media/image14.png"/><Relationship Id="rId28" Type="http://schemas.openxmlformats.org/officeDocument/2006/relationships/customXml" Target="../ink/ink13.xml"/><Relationship Id="rId49" Type="http://schemas.openxmlformats.org/officeDocument/2006/relationships/image" Target="../media/image27.png"/><Relationship Id="rId114" Type="http://schemas.openxmlformats.org/officeDocument/2006/relationships/customXml" Target="../ink/ink56.xml"/><Relationship Id="rId119" Type="http://schemas.openxmlformats.org/officeDocument/2006/relationships/image" Target="../media/image62.png"/><Relationship Id="rId44" Type="http://schemas.openxmlformats.org/officeDocument/2006/relationships/customXml" Target="../ink/ink21.xml"/><Relationship Id="rId60" Type="http://schemas.openxmlformats.org/officeDocument/2006/relationships/customXml" Target="../ink/ink29.xml"/><Relationship Id="rId65" Type="http://schemas.openxmlformats.org/officeDocument/2006/relationships/image" Target="../media/image35.png"/><Relationship Id="rId81" Type="http://schemas.openxmlformats.org/officeDocument/2006/relationships/image" Target="../media/image43.png"/><Relationship Id="rId86" Type="http://schemas.openxmlformats.org/officeDocument/2006/relationships/customXml" Target="../ink/ink42.xml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3" Type="http://schemas.openxmlformats.org/officeDocument/2006/relationships/image" Target="../media/image9.png"/><Relationship Id="rId18" Type="http://schemas.openxmlformats.org/officeDocument/2006/relationships/customXml" Target="../ink/ink8.xml"/><Relationship Id="rId39" Type="http://schemas.openxmlformats.org/officeDocument/2006/relationships/image" Target="../media/image22.png"/><Relationship Id="rId109" Type="http://schemas.openxmlformats.org/officeDocument/2006/relationships/image" Target="../media/image57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0.png"/><Relationship Id="rId76" Type="http://schemas.openxmlformats.org/officeDocument/2006/relationships/customXml" Target="../ink/ink37.xml"/><Relationship Id="rId97" Type="http://schemas.openxmlformats.org/officeDocument/2006/relationships/image" Target="../media/image51.png"/><Relationship Id="rId104" Type="http://schemas.openxmlformats.org/officeDocument/2006/relationships/customXml" Target="../ink/ink51.xml"/><Relationship Id="rId120" Type="http://schemas.openxmlformats.org/officeDocument/2006/relationships/customXml" Target="../ink/ink59.xml"/><Relationship Id="rId7" Type="http://schemas.openxmlformats.org/officeDocument/2006/relationships/image" Target="../media/image6.png"/><Relationship Id="rId71" Type="http://schemas.openxmlformats.org/officeDocument/2006/relationships/image" Target="../media/image38.png"/><Relationship Id="rId92" Type="http://schemas.openxmlformats.org/officeDocument/2006/relationships/customXml" Target="../ink/ink45.xml"/><Relationship Id="rId2" Type="http://schemas.openxmlformats.org/officeDocument/2006/relationships/image" Target="../media/image4.png"/><Relationship Id="rId29" Type="http://schemas.openxmlformats.org/officeDocument/2006/relationships/image" Target="../media/image17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5.png"/><Relationship Id="rId66" Type="http://schemas.openxmlformats.org/officeDocument/2006/relationships/customXml" Target="../ink/ink32.xml"/><Relationship Id="rId87" Type="http://schemas.openxmlformats.org/officeDocument/2006/relationships/image" Target="../media/image46.png"/><Relationship Id="rId110" Type="http://schemas.openxmlformats.org/officeDocument/2006/relationships/customXml" Target="../ink/ink54.xml"/><Relationship Id="rId115" Type="http://schemas.openxmlformats.org/officeDocument/2006/relationships/image" Target="../media/image60.png"/><Relationship Id="rId61" Type="http://schemas.openxmlformats.org/officeDocument/2006/relationships/image" Target="../media/image33.png"/><Relationship Id="rId82" Type="http://schemas.openxmlformats.org/officeDocument/2006/relationships/customXml" Target="../ink/ink40.xml"/><Relationship Id="rId19" Type="http://schemas.openxmlformats.org/officeDocument/2006/relationships/image" Target="../media/image12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20.png"/><Relationship Id="rId56" Type="http://schemas.openxmlformats.org/officeDocument/2006/relationships/customXml" Target="../ink/ink27.xml"/><Relationship Id="rId77" Type="http://schemas.openxmlformats.org/officeDocument/2006/relationships/image" Target="../media/image41.png"/><Relationship Id="rId100" Type="http://schemas.openxmlformats.org/officeDocument/2006/relationships/customXml" Target="../ink/ink49.xml"/><Relationship Id="rId105" Type="http://schemas.openxmlformats.org/officeDocument/2006/relationships/image" Target="../media/image55.png"/><Relationship Id="rId8" Type="http://schemas.openxmlformats.org/officeDocument/2006/relationships/customXml" Target="../ink/ink3.xml"/><Relationship Id="rId51" Type="http://schemas.openxmlformats.org/officeDocument/2006/relationships/image" Target="../media/image28.png"/><Relationship Id="rId72" Type="http://schemas.openxmlformats.org/officeDocument/2006/relationships/customXml" Target="../ink/ink35.xml"/><Relationship Id="rId93" Type="http://schemas.openxmlformats.org/officeDocument/2006/relationships/image" Target="../media/image49.png"/><Relationship Id="rId98" Type="http://schemas.openxmlformats.org/officeDocument/2006/relationships/customXml" Target="../ink/ink48.xml"/><Relationship Id="rId121" Type="http://schemas.openxmlformats.org/officeDocument/2006/relationships/image" Target="../media/image63.png"/><Relationship Id="rId3" Type="http://schemas.microsoft.com/office/2007/relationships/hdphoto" Target="../media/hdphoto1.wdp"/><Relationship Id="rId25" Type="http://schemas.openxmlformats.org/officeDocument/2006/relationships/image" Target="../media/image15.png"/><Relationship Id="rId46" Type="http://schemas.openxmlformats.org/officeDocument/2006/relationships/customXml" Target="../ink/ink22.xml"/><Relationship Id="rId67" Type="http://schemas.openxmlformats.org/officeDocument/2006/relationships/image" Target="../media/image36.png"/><Relationship Id="rId116" Type="http://schemas.openxmlformats.org/officeDocument/2006/relationships/customXml" Target="../ink/ink57.xml"/><Relationship Id="rId20" Type="http://schemas.openxmlformats.org/officeDocument/2006/relationships/customXml" Target="../ink/ink9.xml"/><Relationship Id="rId41" Type="http://schemas.openxmlformats.org/officeDocument/2006/relationships/image" Target="../media/image23.png"/><Relationship Id="rId62" Type="http://schemas.openxmlformats.org/officeDocument/2006/relationships/customXml" Target="../ink/ink30.xml"/><Relationship Id="rId83" Type="http://schemas.openxmlformats.org/officeDocument/2006/relationships/image" Target="../media/image44.png"/><Relationship Id="rId88" Type="http://schemas.openxmlformats.org/officeDocument/2006/relationships/customXml" Target="../ink/ink43.xml"/><Relationship Id="rId111" Type="http://schemas.openxmlformats.org/officeDocument/2006/relationships/image" Target="../media/image58.png"/><Relationship Id="rId15" Type="http://schemas.openxmlformats.org/officeDocument/2006/relationships/image" Target="../media/image10.png"/><Relationship Id="rId36" Type="http://schemas.openxmlformats.org/officeDocument/2006/relationships/customXml" Target="../ink/ink17.xml"/><Relationship Id="rId57" Type="http://schemas.openxmlformats.org/officeDocument/2006/relationships/image" Target="../media/image31.png"/><Relationship Id="rId106" Type="http://schemas.openxmlformats.org/officeDocument/2006/relationships/customXml" Target="../ink/ink52.xml"/><Relationship Id="rId10" Type="http://schemas.openxmlformats.org/officeDocument/2006/relationships/customXml" Target="../ink/ink4.xml"/><Relationship Id="rId31" Type="http://schemas.openxmlformats.org/officeDocument/2006/relationships/image" Target="../media/image18.png"/><Relationship Id="rId52" Type="http://schemas.openxmlformats.org/officeDocument/2006/relationships/customXml" Target="../ink/ink25.xml"/><Relationship Id="rId73" Type="http://schemas.openxmlformats.org/officeDocument/2006/relationships/image" Target="../media/image39.png"/><Relationship Id="rId78" Type="http://schemas.openxmlformats.org/officeDocument/2006/relationships/customXml" Target="../ink/ink38.xml"/><Relationship Id="rId94" Type="http://schemas.openxmlformats.org/officeDocument/2006/relationships/customXml" Target="../ink/ink46.xml"/><Relationship Id="rId99" Type="http://schemas.openxmlformats.org/officeDocument/2006/relationships/image" Target="../media/image52.png"/><Relationship Id="rId101" Type="http://schemas.openxmlformats.org/officeDocument/2006/relationships/image" Target="../media/image53.png"/><Relationship Id="rId122" Type="http://schemas.openxmlformats.org/officeDocument/2006/relationships/customXml" Target="../ink/ink60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1.png"/><Relationship Id="rId299" Type="http://schemas.openxmlformats.org/officeDocument/2006/relationships/customXml" Target="../ink/ink210.xml"/><Relationship Id="rId21" Type="http://schemas.openxmlformats.org/officeDocument/2006/relationships/image" Target="../media/image74.png"/><Relationship Id="rId63" Type="http://schemas.openxmlformats.org/officeDocument/2006/relationships/image" Target="../media/image95.png"/><Relationship Id="rId159" Type="http://schemas.openxmlformats.org/officeDocument/2006/relationships/customXml" Target="../ink/ink140.xml"/><Relationship Id="rId324" Type="http://schemas.openxmlformats.org/officeDocument/2006/relationships/customXml" Target="../ink/ink223.xml"/><Relationship Id="rId170" Type="http://schemas.openxmlformats.org/officeDocument/2006/relationships/image" Target="../media/image147.png"/><Relationship Id="rId226" Type="http://schemas.openxmlformats.org/officeDocument/2006/relationships/image" Target="../media/image175.png"/><Relationship Id="rId268" Type="http://schemas.openxmlformats.org/officeDocument/2006/relationships/image" Target="../media/image196.png"/><Relationship Id="rId32" Type="http://schemas.openxmlformats.org/officeDocument/2006/relationships/customXml" Target="../ink/ink76.xml"/><Relationship Id="rId74" Type="http://schemas.openxmlformats.org/officeDocument/2006/relationships/customXml" Target="../ink/ink97.xml"/><Relationship Id="rId128" Type="http://schemas.openxmlformats.org/officeDocument/2006/relationships/image" Target="../media/image126.png"/><Relationship Id="rId335" Type="http://schemas.openxmlformats.org/officeDocument/2006/relationships/image" Target="../media/image229.png"/><Relationship Id="rId5" Type="http://schemas.openxmlformats.org/officeDocument/2006/relationships/image" Target="../media/image66.png"/><Relationship Id="rId181" Type="http://schemas.openxmlformats.org/officeDocument/2006/relationships/customXml" Target="../ink/ink151.xml"/><Relationship Id="rId237" Type="http://schemas.openxmlformats.org/officeDocument/2006/relationships/customXml" Target="../ink/ink179.xml"/><Relationship Id="rId279" Type="http://schemas.openxmlformats.org/officeDocument/2006/relationships/customXml" Target="../ink/ink200.xml"/><Relationship Id="rId43" Type="http://schemas.openxmlformats.org/officeDocument/2006/relationships/image" Target="../media/image85.png"/><Relationship Id="rId139" Type="http://schemas.openxmlformats.org/officeDocument/2006/relationships/customXml" Target="../ink/ink130.xml"/><Relationship Id="rId290" Type="http://schemas.openxmlformats.org/officeDocument/2006/relationships/image" Target="../media/image207.png"/><Relationship Id="rId304" Type="http://schemas.openxmlformats.org/officeDocument/2006/relationships/image" Target="../media/image214.png"/><Relationship Id="rId346" Type="http://schemas.openxmlformats.org/officeDocument/2006/relationships/customXml" Target="../ink/ink234.xml"/><Relationship Id="rId85" Type="http://schemas.openxmlformats.org/officeDocument/2006/relationships/image" Target="../media/image105.png"/><Relationship Id="rId150" Type="http://schemas.openxmlformats.org/officeDocument/2006/relationships/image" Target="../media/image137.png"/><Relationship Id="rId192" Type="http://schemas.openxmlformats.org/officeDocument/2006/relationships/image" Target="../media/image158.png"/><Relationship Id="rId206" Type="http://schemas.openxmlformats.org/officeDocument/2006/relationships/image" Target="../media/image165.png"/><Relationship Id="rId248" Type="http://schemas.openxmlformats.org/officeDocument/2006/relationships/image" Target="../media/image186.png"/><Relationship Id="rId12" Type="http://schemas.openxmlformats.org/officeDocument/2006/relationships/customXml" Target="../ink/ink66.xml"/><Relationship Id="rId108" Type="http://schemas.openxmlformats.org/officeDocument/2006/relationships/customXml" Target="../ink/ink114.xml"/><Relationship Id="rId315" Type="http://schemas.openxmlformats.org/officeDocument/2006/relationships/image" Target="../media/image219.png"/><Relationship Id="rId54" Type="http://schemas.openxmlformats.org/officeDocument/2006/relationships/customXml" Target="../ink/ink87.xml"/><Relationship Id="rId96" Type="http://schemas.openxmlformats.org/officeDocument/2006/relationships/customXml" Target="../ink/ink108.xml"/><Relationship Id="rId161" Type="http://schemas.openxmlformats.org/officeDocument/2006/relationships/customXml" Target="../ink/ink141.xml"/><Relationship Id="rId217" Type="http://schemas.openxmlformats.org/officeDocument/2006/relationships/customXml" Target="../ink/ink169.xml"/><Relationship Id="rId259" Type="http://schemas.openxmlformats.org/officeDocument/2006/relationships/customXml" Target="../ink/ink190.xml"/><Relationship Id="rId23" Type="http://schemas.openxmlformats.org/officeDocument/2006/relationships/image" Target="../media/image75.png"/><Relationship Id="rId119" Type="http://schemas.openxmlformats.org/officeDocument/2006/relationships/image" Target="../media/image122.png"/><Relationship Id="rId270" Type="http://schemas.openxmlformats.org/officeDocument/2006/relationships/image" Target="../media/image197.png"/><Relationship Id="rId326" Type="http://schemas.openxmlformats.org/officeDocument/2006/relationships/customXml" Target="../ink/ink224.xml"/><Relationship Id="rId65" Type="http://schemas.openxmlformats.org/officeDocument/2006/relationships/image" Target="../media/image96.png"/><Relationship Id="rId130" Type="http://schemas.openxmlformats.org/officeDocument/2006/relationships/image" Target="../media/image127.png"/><Relationship Id="rId172" Type="http://schemas.openxmlformats.org/officeDocument/2006/relationships/image" Target="../media/image148.png"/><Relationship Id="rId228" Type="http://schemas.openxmlformats.org/officeDocument/2006/relationships/image" Target="../media/image176.png"/><Relationship Id="rId281" Type="http://schemas.openxmlformats.org/officeDocument/2006/relationships/customXml" Target="../ink/ink201.xml"/><Relationship Id="rId337" Type="http://schemas.openxmlformats.org/officeDocument/2006/relationships/image" Target="../media/image230.png"/><Relationship Id="rId34" Type="http://schemas.openxmlformats.org/officeDocument/2006/relationships/customXml" Target="../ink/ink77.xml"/><Relationship Id="rId76" Type="http://schemas.openxmlformats.org/officeDocument/2006/relationships/customXml" Target="../ink/ink98.xml"/><Relationship Id="rId141" Type="http://schemas.openxmlformats.org/officeDocument/2006/relationships/customXml" Target="../ink/ink131.xml"/><Relationship Id="rId7" Type="http://schemas.openxmlformats.org/officeDocument/2006/relationships/image" Target="../media/image67.png"/><Relationship Id="rId183" Type="http://schemas.openxmlformats.org/officeDocument/2006/relationships/customXml" Target="../ink/ink152.xml"/><Relationship Id="rId239" Type="http://schemas.openxmlformats.org/officeDocument/2006/relationships/customXml" Target="../ink/ink180.xml"/><Relationship Id="rId250" Type="http://schemas.openxmlformats.org/officeDocument/2006/relationships/image" Target="../media/image187.png"/><Relationship Id="rId292" Type="http://schemas.openxmlformats.org/officeDocument/2006/relationships/image" Target="../media/image208.png"/><Relationship Id="rId306" Type="http://schemas.openxmlformats.org/officeDocument/2006/relationships/image" Target="../media/image215.png"/><Relationship Id="rId45" Type="http://schemas.openxmlformats.org/officeDocument/2006/relationships/image" Target="../media/image86.png"/><Relationship Id="rId87" Type="http://schemas.openxmlformats.org/officeDocument/2006/relationships/image" Target="../media/image106.png"/><Relationship Id="rId110" Type="http://schemas.openxmlformats.org/officeDocument/2006/relationships/customXml" Target="../ink/ink115.xml"/><Relationship Id="rId348" Type="http://schemas.openxmlformats.org/officeDocument/2006/relationships/image" Target="../media/image235.png"/><Relationship Id="rId152" Type="http://schemas.openxmlformats.org/officeDocument/2006/relationships/image" Target="../media/image138.png"/><Relationship Id="rId194" Type="http://schemas.openxmlformats.org/officeDocument/2006/relationships/image" Target="../media/image159.png"/><Relationship Id="rId208" Type="http://schemas.openxmlformats.org/officeDocument/2006/relationships/image" Target="../media/image166.png"/><Relationship Id="rId261" Type="http://schemas.openxmlformats.org/officeDocument/2006/relationships/customXml" Target="../ink/ink191.xml"/><Relationship Id="rId14" Type="http://schemas.openxmlformats.org/officeDocument/2006/relationships/customXml" Target="../ink/ink67.xml"/><Relationship Id="rId56" Type="http://schemas.openxmlformats.org/officeDocument/2006/relationships/customXml" Target="../ink/ink88.xml"/><Relationship Id="rId317" Type="http://schemas.openxmlformats.org/officeDocument/2006/relationships/image" Target="../media/image220.png"/><Relationship Id="rId8" Type="http://schemas.openxmlformats.org/officeDocument/2006/relationships/customXml" Target="../ink/ink64.xml"/><Relationship Id="rId98" Type="http://schemas.openxmlformats.org/officeDocument/2006/relationships/customXml" Target="../ink/ink109.xml"/><Relationship Id="rId121" Type="http://schemas.openxmlformats.org/officeDocument/2006/relationships/image" Target="../media/image123.png"/><Relationship Id="rId142" Type="http://schemas.openxmlformats.org/officeDocument/2006/relationships/image" Target="../media/image133.png"/><Relationship Id="rId163" Type="http://schemas.openxmlformats.org/officeDocument/2006/relationships/customXml" Target="../ink/ink142.xml"/><Relationship Id="rId184" Type="http://schemas.openxmlformats.org/officeDocument/2006/relationships/image" Target="../media/image154.png"/><Relationship Id="rId219" Type="http://schemas.openxmlformats.org/officeDocument/2006/relationships/customXml" Target="../ink/ink170.xml"/><Relationship Id="rId230" Type="http://schemas.openxmlformats.org/officeDocument/2006/relationships/image" Target="../media/image177.png"/><Relationship Id="rId251" Type="http://schemas.openxmlformats.org/officeDocument/2006/relationships/customXml" Target="../ink/ink186.xml"/><Relationship Id="rId25" Type="http://schemas.openxmlformats.org/officeDocument/2006/relationships/image" Target="../media/image76.png"/><Relationship Id="rId46" Type="http://schemas.openxmlformats.org/officeDocument/2006/relationships/customXml" Target="../ink/ink83.xml"/><Relationship Id="rId67" Type="http://schemas.openxmlformats.org/officeDocument/2006/relationships/image" Target="../media/image97.png"/><Relationship Id="rId272" Type="http://schemas.openxmlformats.org/officeDocument/2006/relationships/image" Target="../media/image198.png"/><Relationship Id="rId293" Type="http://schemas.openxmlformats.org/officeDocument/2006/relationships/customXml" Target="../ink/ink207.xml"/><Relationship Id="rId307" Type="http://schemas.openxmlformats.org/officeDocument/2006/relationships/customXml" Target="../ink/ink214.xml"/><Relationship Id="rId328" Type="http://schemas.openxmlformats.org/officeDocument/2006/relationships/customXml" Target="../ink/ink225.xml"/><Relationship Id="rId349" Type="http://schemas.openxmlformats.org/officeDocument/2006/relationships/customXml" Target="../ink/ink236.xml"/><Relationship Id="rId88" Type="http://schemas.openxmlformats.org/officeDocument/2006/relationships/customXml" Target="../ink/ink104.xml"/><Relationship Id="rId111" Type="http://schemas.openxmlformats.org/officeDocument/2006/relationships/image" Target="../media/image118.png"/><Relationship Id="rId132" Type="http://schemas.openxmlformats.org/officeDocument/2006/relationships/image" Target="../media/image128.png"/><Relationship Id="rId153" Type="http://schemas.openxmlformats.org/officeDocument/2006/relationships/customXml" Target="../ink/ink137.xml"/><Relationship Id="rId174" Type="http://schemas.openxmlformats.org/officeDocument/2006/relationships/image" Target="../media/image149.png"/><Relationship Id="rId195" Type="http://schemas.openxmlformats.org/officeDocument/2006/relationships/customXml" Target="../ink/ink158.xml"/><Relationship Id="rId209" Type="http://schemas.openxmlformats.org/officeDocument/2006/relationships/customXml" Target="../ink/ink165.xml"/><Relationship Id="rId220" Type="http://schemas.openxmlformats.org/officeDocument/2006/relationships/image" Target="../media/image172.png"/><Relationship Id="rId241" Type="http://schemas.openxmlformats.org/officeDocument/2006/relationships/customXml" Target="../ink/ink181.xml"/><Relationship Id="rId15" Type="http://schemas.openxmlformats.org/officeDocument/2006/relationships/image" Target="../media/image71.png"/><Relationship Id="rId36" Type="http://schemas.openxmlformats.org/officeDocument/2006/relationships/customXml" Target="../ink/ink78.xml"/><Relationship Id="rId57" Type="http://schemas.openxmlformats.org/officeDocument/2006/relationships/image" Target="../media/image92.png"/><Relationship Id="rId262" Type="http://schemas.openxmlformats.org/officeDocument/2006/relationships/image" Target="../media/image193.png"/><Relationship Id="rId283" Type="http://schemas.openxmlformats.org/officeDocument/2006/relationships/customXml" Target="../ink/ink202.xml"/><Relationship Id="rId318" Type="http://schemas.openxmlformats.org/officeDocument/2006/relationships/customXml" Target="../ink/ink220.xml"/><Relationship Id="rId339" Type="http://schemas.openxmlformats.org/officeDocument/2006/relationships/image" Target="../media/image231.png"/><Relationship Id="rId78" Type="http://schemas.openxmlformats.org/officeDocument/2006/relationships/customXml" Target="../ink/ink99.xml"/><Relationship Id="rId99" Type="http://schemas.openxmlformats.org/officeDocument/2006/relationships/image" Target="../media/image112.png"/><Relationship Id="rId101" Type="http://schemas.openxmlformats.org/officeDocument/2006/relationships/image" Target="../media/image113.png"/><Relationship Id="rId122" Type="http://schemas.openxmlformats.org/officeDocument/2006/relationships/customXml" Target="../ink/ink121.xml"/><Relationship Id="rId143" Type="http://schemas.openxmlformats.org/officeDocument/2006/relationships/customXml" Target="../ink/ink132.xml"/><Relationship Id="rId164" Type="http://schemas.openxmlformats.org/officeDocument/2006/relationships/image" Target="../media/image144.png"/><Relationship Id="rId185" Type="http://schemas.openxmlformats.org/officeDocument/2006/relationships/customXml" Target="../ink/ink153.xml"/><Relationship Id="rId350" Type="http://schemas.openxmlformats.org/officeDocument/2006/relationships/image" Target="../media/image236.png"/><Relationship Id="rId9" Type="http://schemas.openxmlformats.org/officeDocument/2006/relationships/image" Target="../media/image68.png"/><Relationship Id="rId210" Type="http://schemas.openxmlformats.org/officeDocument/2006/relationships/image" Target="../media/image167.png"/><Relationship Id="rId26" Type="http://schemas.openxmlformats.org/officeDocument/2006/relationships/customXml" Target="../ink/ink73.xml"/><Relationship Id="rId231" Type="http://schemas.openxmlformats.org/officeDocument/2006/relationships/customXml" Target="../ink/ink176.xml"/><Relationship Id="rId252" Type="http://schemas.openxmlformats.org/officeDocument/2006/relationships/image" Target="../media/image188.png"/><Relationship Id="rId273" Type="http://schemas.openxmlformats.org/officeDocument/2006/relationships/customXml" Target="../ink/ink197.xml"/><Relationship Id="rId294" Type="http://schemas.openxmlformats.org/officeDocument/2006/relationships/image" Target="../media/image209.png"/><Relationship Id="rId308" Type="http://schemas.openxmlformats.org/officeDocument/2006/relationships/image" Target="../media/image216.png"/><Relationship Id="rId329" Type="http://schemas.openxmlformats.org/officeDocument/2006/relationships/image" Target="../media/image226.png"/><Relationship Id="rId47" Type="http://schemas.openxmlformats.org/officeDocument/2006/relationships/image" Target="../media/image87.png"/><Relationship Id="rId68" Type="http://schemas.openxmlformats.org/officeDocument/2006/relationships/customXml" Target="../ink/ink94.xml"/><Relationship Id="rId89" Type="http://schemas.openxmlformats.org/officeDocument/2006/relationships/image" Target="../media/image107.png"/><Relationship Id="rId112" Type="http://schemas.openxmlformats.org/officeDocument/2006/relationships/customXml" Target="../ink/ink116.xml"/><Relationship Id="rId133" Type="http://schemas.openxmlformats.org/officeDocument/2006/relationships/customXml" Target="../ink/ink127.xml"/><Relationship Id="rId154" Type="http://schemas.openxmlformats.org/officeDocument/2006/relationships/image" Target="../media/image139.png"/><Relationship Id="rId175" Type="http://schemas.openxmlformats.org/officeDocument/2006/relationships/customXml" Target="../ink/ink148.xml"/><Relationship Id="rId340" Type="http://schemas.openxmlformats.org/officeDocument/2006/relationships/customXml" Target="../ink/ink231.xml"/><Relationship Id="rId196" Type="http://schemas.openxmlformats.org/officeDocument/2006/relationships/image" Target="../media/image160.png"/><Relationship Id="rId200" Type="http://schemas.openxmlformats.org/officeDocument/2006/relationships/image" Target="../media/image162.png"/><Relationship Id="rId16" Type="http://schemas.openxmlformats.org/officeDocument/2006/relationships/customXml" Target="../ink/ink68.xml"/><Relationship Id="rId221" Type="http://schemas.openxmlformats.org/officeDocument/2006/relationships/customXml" Target="../ink/ink171.xml"/><Relationship Id="rId242" Type="http://schemas.openxmlformats.org/officeDocument/2006/relationships/image" Target="../media/image183.png"/><Relationship Id="rId263" Type="http://schemas.openxmlformats.org/officeDocument/2006/relationships/customXml" Target="../ink/ink192.xml"/><Relationship Id="rId284" Type="http://schemas.openxmlformats.org/officeDocument/2006/relationships/image" Target="../media/image204.png"/><Relationship Id="rId319" Type="http://schemas.openxmlformats.org/officeDocument/2006/relationships/image" Target="../media/image221.png"/><Relationship Id="rId37" Type="http://schemas.openxmlformats.org/officeDocument/2006/relationships/image" Target="../media/image82.png"/><Relationship Id="rId58" Type="http://schemas.openxmlformats.org/officeDocument/2006/relationships/customXml" Target="../ink/ink89.xml"/><Relationship Id="rId79" Type="http://schemas.openxmlformats.org/officeDocument/2006/relationships/image" Target="../media/image103.png"/><Relationship Id="rId102" Type="http://schemas.openxmlformats.org/officeDocument/2006/relationships/customXml" Target="../ink/ink111.xml"/><Relationship Id="rId123" Type="http://schemas.openxmlformats.org/officeDocument/2006/relationships/customXml" Target="../ink/ink122.xml"/><Relationship Id="rId144" Type="http://schemas.openxmlformats.org/officeDocument/2006/relationships/image" Target="../media/image134.png"/><Relationship Id="rId330" Type="http://schemas.openxmlformats.org/officeDocument/2006/relationships/customXml" Target="../ink/ink226.xml"/><Relationship Id="rId90" Type="http://schemas.openxmlformats.org/officeDocument/2006/relationships/customXml" Target="../ink/ink105.xml"/><Relationship Id="rId165" Type="http://schemas.openxmlformats.org/officeDocument/2006/relationships/customXml" Target="../ink/ink143.xml"/><Relationship Id="rId186" Type="http://schemas.openxmlformats.org/officeDocument/2006/relationships/image" Target="../media/image155.png"/><Relationship Id="rId211" Type="http://schemas.openxmlformats.org/officeDocument/2006/relationships/customXml" Target="../ink/ink166.xml"/><Relationship Id="rId232" Type="http://schemas.openxmlformats.org/officeDocument/2006/relationships/image" Target="../media/image178.png"/><Relationship Id="rId253" Type="http://schemas.openxmlformats.org/officeDocument/2006/relationships/customXml" Target="../ink/ink187.xml"/><Relationship Id="rId274" Type="http://schemas.openxmlformats.org/officeDocument/2006/relationships/image" Target="../media/image199.png"/><Relationship Id="rId295" Type="http://schemas.openxmlformats.org/officeDocument/2006/relationships/customXml" Target="../ink/ink208.xml"/><Relationship Id="rId309" Type="http://schemas.openxmlformats.org/officeDocument/2006/relationships/customXml" Target="../ink/ink215.xml"/><Relationship Id="rId27" Type="http://schemas.openxmlformats.org/officeDocument/2006/relationships/image" Target="../media/image77.png"/><Relationship Id="rId48" Type="http://schemas.openxmlformats.org/officeDocument/2006/relationships/customXml" Target="../ink/ink84.xml"/><Relationship Id="rId69" Type="http://schemas.openxmlformats.org/officeDocument/2006/relationships/image" Target="../media/image98.png"/><Relationship Id="rId113" Type="http://schemas.openxmlformats.org/officeDocument/2006/relationships/image" Target="../media/image119.png"/><Relationship Id="rId134" Type="http://schemas.openxmlformats.org/officeDocument/2006/relationships/image" Target="../media/image129.png"/><Relationship Id="rId320" Type="http://schemas.openxmlformats.org/officeDocument/2006/relationships/customXml" Target="../ink/ink221.xml"/><Relationship Id="rId80" Type="http://schemas.openxmlformats.org/officeDocument/2006/relationships/customXml" Target="../ink/ink100.xml"/><Relationship Id="rId155" Type="http://schemas.openxmlformats.org/officeDocument/2006/relationships/customXml" Target="../ink/ink138.xml"/><Relationship Id="rId176" Type="http://schemas.openxmlformats.org/officeDocument/2006/relationships/image" Target="../media/image150.png"/><Relationship Id="rId197" Type="http://schemas.openxmlformats.org/officeDocument/2006/relationships/customXml" Target="../ink/ink159.xml"/><Relationship Id="rId341" Type="http://schemas.openxmlformats.org/officeDocument/2006/relationships/image" Target="../media/image232.png"/><Relationship Id="rId201" Type="http://schemas.openxmlformats.org/officeDocument/2006/relationships/customXml" Target="../ink/ink161.xml"/><Relationship Id="rId222" Type="http://schemas.openxmlformats.org/officeDocument/2006/relationships/image" Target="../media/image173.png"/><Relationship Id="rId243" Type="http://schemas.openxmlformats.org/officeDocument/2006/relationships/customXml" Target="../ink/ink182.xml"/><Relationship Id="rId264" Type="http://schemas.openxmlformats.org/officeDocument/2006/relationships/image" Target="../media/image194.png"/><Relationship Id="rId285" Type="http://schemas.openxmlformats.org/officeDocument/2006/relationships/customXml" Target="../ink/ink203.xml"/><Relationship Id="rId17" Type="http://schemas.openxmlformats.org/officeDocument/2006/relationships/image" Target="../media/image72.png"/><Relationship Id="rId38" Type="http://schemas.openxmlformats.org/officeDocument/2006/relationships/customXml" Target="../ink/ink79.xml"/><Relationship Id="rId59" Type="http://schemas.openxmlformats.org/officeDocument/2006/relationships/image" Target="../media/image93.png"/><Relationship Id="rId103" Type="http://schemas.openxmlformats.org/officeDocument/2006/relationships/image" Target="../media/image114.png"/><Relationship Id="rId124" Type="http://schemas.openxmlformats.org/officeDocument/2006/relationships/image" Target="../media/image124.png"/><Relationship Id="rId310" Type="http://schemas.openxmlformats.org/officeDocument/2006/relationships/image" Target="../media/image217.png"/><Relationship Id="rId70" Type="http://schemas.openxmlformats.org/officeDocument/2006/relationships/customXml" Target="../ink/ink95.xml"/><Relationship Id="rId91" Type="http://schemas.openxmlformats.org/officeDocument/2006/relationships/image" Target="../media/image108.png"/><Relationship Id="rId145" Type="http://schemas.openxmlformats.org/officeDocument/2006/relationships/customXml" Target="../ink/ink133.xml"/><Relationship Id="rId166" Type="http://schemas.openxmlformats.org/officeDocument/2006/relationships/image" Target="../media/image145.png"/><Relationship Id="rId187" Type="http://schemas.openxmlformats.org/officeDocument/2006/relationships/customXml" Target="../ink/ink154.xml"/><Relationship Id="rId331" Type="http://schemas.openxmlformats.org/officeDocument/2006/relationships/image" Target="../media/image227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168.png"/><Relationship Id="rId233" Type="http://schemas.openxmlformats.org/officeDocument/2006/relationships/customXml" Target="../ink/ink177.xml"/><Relationship Id="rId254" Type="http://schemas.openxmlformats.org/officeDocument/2006/relationships/image" Target="../media/image189.png"/><Relationship Id="rId28" Type="http://schemas.openxmlformats.org/officeDocument/2006/relationships/customXml" Target="../ink/ink74.xml"/><Relationship Id="rId49" Type="http://schemas.openxmlformats.org/officeDocument/2006/relationships/image" Target="../media/image88.png"/><Relationship Id="rId114" Type="http://schemas.openxmlformats.org/officeDocument/2006/relationships/customXml" Target="../ink/ink117.xml"/><Relationship Id="rId275" Type="http://schemas.openxmlformats.org/officeDocument/2006/relationships/customXml" Target="../ink/ink198.xml"/><Relationship Id="rId296" Type="http://schemas.openxmlformats.org/officeDocument/2006/relationships/image" Target="../media/image210.png"/><Relationship Id="rId300" Type="http://schemas.openxmlformats.org/officeDocument/2006/relationships/image" Target="../media/image212.png"/><Relationship Id="rId60" Type="http://schemas.openxmlformats.org/officeDocument/2006/relationships/customXml" Target="../ink/ink90.xml"/><Relationship Id="rId81" Type="http://schemas.openxmlformats.org/officeDocument/2006/relationships/image" Target="../media/image34.png"/><Relationship Id="rId135" Type="http://schemas.openxmlformats.org/officeDocument/2006/relationships/customXml" Target="../ink/ink128.xml"/><Relationship Id="rId156" Type="http://schemas.openxmlformats.org/officeDocument/2006/relationships/image" Target="../media/image140.png"/><Relationship Id="rId177" Type="http://schemas.openxmlformats.org/officeDocument/2006/relationships/customXml" Target="../ink/ink149.xml"/><Relationship Id="rId198" Type="http://schemas.openxmlformats.org/officeDocument/2006/relationships/image" Target="../media/image161.png"/><Relationship Id="rId321" Type="http://schemas.openxmlformats.org/officeDocument/2006/relationships/image" Target="../media/image222.png"/><Relationship Id="rId342" Type="http://schemas.openxmlformats.org/officeDocument/2006/relationships/customXml" Target="../ink/ink232.xml"/><Relationship Id="rId202" Type="http://schemas.openxmlformats.org/officeDocument/2006/relationships/image" Target="../media/image163.png"/><Relationship Id="rId223" Type="http://schemas.openxmlformats.org/officeDocument/2006/relationships/customXml" Target="../ink/ink172.xml"/><Relationship Id="rId244" Type="http://schemas.openxmlformats.org/officeDocument/2006/relationships/image" Target="../media/image184.png"/><Relationship Id="rId18" Type="http://schemas.openxmlformats.org/officeDocument/2006/relationships/customXml" Target="../ink/ink69.xml"/><Relationship Id="rId39" Type="http://schemas.openxmlformats.org/officeDocument/2006/relationships/image" Target="../media/image83.png"/><Relationship Id="rId265" Type="http://schemas.openxmlformats.org/officeDocument/2006/relationships/customXml" Target="../ink/ink193.xml"/><Relationship Id="rId286" Type="http://schemas.openxmlformats.org/officeDocument/2006/relationships/image" Target="../media/image205.png"/><Relationship Id="rId50" Type="http://schemas.openxmlformats.org/officeDocument/2006/relationships/customXml" Target="../ink/ink85.xml"/><Relationship Id="rId104" Type="http://schemas.openxmlformats.org/officeDocument/2006/relationships/customXml" Target="../ink/ink112.xml"/><Relationship Id="rId125" Type="http://schemas.openxmlformats.org/officeDocument/2006/relationships/customXml" Target="../ink/ink123.xml"/><Relationship Id="rId146" Type="http://schemas.openxmlformats.org/officeDocument/2006/relationships/image" Target="../media/image135.png"/><Relationship Id="rId167" Type="http://schemas.openxmlformats.org/officeDocument/2006/relationships/customXml" Target="../ink/ink144.xml"/><Relationship Id="rId188" Type="http://schemas.openxmlformats.org/officeDocument/2006/relationships/image" Target="../media/image156.png"/><Relationship Id="rId311" Type="http://schemas.openxmlformats.org/officeDocument/2006/relationships/customXml" Target="../ink/ink216.xml"/><Relationship Id="rId332" Type="http://schemas.openxmlformats.org/officeDocument/2006/relationships/customXml" Target="../ink/ink227.xml"/><Relationship Id="rId71" Type="http://schemas.openxmlformats.org/officeDocument/2006/relationships/image" Target="../media/image99.png"/><Relationship Id="rId92" Type="http://schemas.openxmlformats.org/officeDocument/2006/relationships/customXml" Target="../ink/ink106.xml"/><Relationship Id="rId213" Type="http://schemas.openxmlformats.org/officeDocument/2006/relationships/customXml" Target="../ink/ink167.xml"/><Relationship Id="rId234" Type="http://schemas.openxmlformats.org/officeDocument/2006/relationships/image" Target="../media/image179.png"/><Relationship Id="rId2" Type="http://schemas.openxmlformats.org/officeDocument/2006/relationships/customXml" Target="../ink/ink61.xml"/><Relationship Id="rId29" Type="http://schemas.openxmlformats.org/officeDocument/2006/relationships/image" Target="../media/image78.png"/><Relationship Id="rId255" Type="http://schemas.openxmlformats.org/officeDocument/2006/relationships/customXml" Target="../ink/ink188.xml"/><Relationship Id="rId276" Type="http://schemas.openxmlformats.org/officeDocument/2006/relationships/image" Target="../media/image200.png"/><Relationship Id="rId297" Type="http://schemas.openxmlformats.org/officeDocument/2006/relationships/customXml" Target="../ink/ink209.xml"/><Relationship Id="rId40" Type="http://schemas.openxmlformats.org/officeDocument/2006/relationships/customXml" Target="../ink/ink80.xml"/><Relationship Id="rId115" Type="http://schemas.openxmlformats.org/officeDocument/2006/relationships/image" Target="../media/image120.png"/><Relationship Id="rId136" Type="http://schemas.openxmlformats.org/officeDocument/2006/relationships/image" Target="../media/image130.png"/><Relationship Id="rId157" Type="http://schemas.openxmlformats.org/officeDocument/2006/relationships/customXml" Target="../ink/ink139.xml"/><Relationship Id="rId178" Type="http://schemas.openxmlformats.org/officeDocument/2006/relationships/image" Target="../media/image151.png"/><Relationship Id="rId301" Type="http://schemas.openxmlformats.org/officeDocument/2006/relationships/customXml" Target="../ink/ink211.xml"/><Relationship Id="rId322" Type="http://schemas.openxmlformats.org/officeDocument/2006/relationships/customXml" Target="../ink/ink222.xml"/><Relationship Id="rId343" Type="http://schemas.openxmlformats.org/officeDocument/2006/relationships/image" Target="../media/image233.png"/><Relationship Id="rId61" Type="http://schemas.openxmlformats.org/officeDocument/2006/relationships/image" Target="../media/image94.png"/><Relationship Id="rId82" Type="http://schemas.openxmlformats.org/officeDocument/2006/relationships/customXml" Target="../ink/ink101.xml"/><Relationship Id="rId199" Type="http://schemas.openxmlformats.org/officeDocument/2006/relationships/customXml" Target="../ink/ink160.xml"/><Relationship Id="rId203" Type="http://schemas.openxmlformats.org/officeDocument/2006/relationships/customXml" Target="../ink/ink162.xml"/><Relationship Id="rId19" Type="http://schemas.openxmlformats.org/officeDocument/2006/relationships/image" Target="../media/image73.png"/><Relationship Id="rId224" Type="http://schemas.openxmlformats.org/officeDocument/2006/relationships/image" Target="../media/image174.png"/><Relationship Id="rId245" Type="http://schemas.openxmlformats.org/officeDocument/2006/relationships/customXml" Target="../ink/ink183.xml"/><Relationship Id="rId266" Type="http://schemas.openxmlformats.org/officeDocument/2006/relationships/image" Target="../media/image195.png"/><Relationship Id="rId287" Type="http://schemas.openxmlformats.org/officeDocument/2006/relationships/customXml" Target="../ink/ink204.xml"/><Relationship Id="rId30" Type="http://schemas.openxmlformats.org/officeDocument/2006/relationships/customXml" Target="../ink/ink75.xml"/><Relationship Id="rId105" Type="http://schemas.openxmlformats.org/officeDocument/2006/relationships/image" Target="../media/image115.png"/><Relationship Id="rId126" Type="http://schemas.openxmlformats.org/officeDocument/2006/relationships/image" Target="../media/image125.png"/><Relationship Id="rId147" Type="http://schemas.openxmlformats.org/officeDocument/2006/relationships/customXml" Target="../ink/ink134.xml"/><Relationship Id="rId168" Type="http://schemas.openxmlformats.org/officeDocument/2006/relationships/image" Target="../media/image146.png"/><Relationship Id="rId312" Type="http://schemas.openxmlformats.org/officeDocument/2006/relationships/image" Target="../media/image218.png"/><Relationship Id="rId333" Type="http://schemas.openxmlformats.org/officeDocument/2006/relationships/image" Target="../media/image228.png"/><Relationship Id="rId51" Type="http://schemas.openxmlformats.org/officeDocument/2006/relationships/image" Target="../media/image89.png"/><Relationship Id="rId72" Type="http://schemas.openxmlformats.org/officeDocument/2006/relationships/customXml" Target="../ink/ink96.xml"/><Relationship Id="rId93" Type="http://schemas.openxmlformats.org/officeDocument/2006/relationships/image" Target="../media/image109.png"/><Relationship Id="rId189" Type="http://schemas.openxmlformats.org/officeDocument/2006/relationships/customXml" Target="../ink/ink155.xml"/><Relationship Id="rId3" Type="http://schemas.openxmlformats.org/officeDocument/2006/relationships/image" Target="../media/image65.png"/><Relationship Id="rId214" Type="http://schemas.openxmlformats.org/officeDocument/2006/relationships/image" Target="../media/image169.png"/><Relationship Id="rId235" Type="http://schemas.openxmlformats.org/officeDocument/2006/relationships/customXml" Target="../ink/ink178.xml"/><Relationship Id="rId256" Type="http://schemas.openxmlformats.org/officeDocument/2006/relationships/image" Target="../media/image190.png"/><Relationship Id="rId277" Type="http://schemas.openxmlformats.org/officeDocument/2006/relationships/customXml" Target="../ink/ink199.xml"/><Relationship Id="rId298" Type="http://schemas.openxmlformats.org/officeDocument/2006/relationships/image" Target="../media/image211.png"/><Relationship Id="rId116" Type="http://schemas.openxmlformats.org/officeDocument/2006/relationships/customXml" Target="../ink/ink118.xml"/><Relationship Id="rId137" Type="http://schemas.openxmlformats.org/officeDocument/2006/relationships/customXml" Target="../ink/ink129.xml"/><Relationship Id="rId158" Type="http://schemas.openxmlformats.org/officeDocument/2006/relationships/image" Target="../media/image141.png"/><Relationship Id="rId302" Type="http://schemas.openxmlformats.org/officeDocument/2006/relationships/image" Target="../media/image213.png"/><Relationship Id="rId323" Type="http://schemas.openxmlformats.org/officeDocument/2006/relationships/image" Target="../media/image223.png"/><Relationship Id="rId344" Type="http://schemas.openxmlformats.org/officeDocument/2006/relationships/customXml" Target="../ink/ink233.xml"/><Relationship Id="rId20" Type="http://schemas.openxmlformats.org/officeDocument/2006/relationships/customXml" Target="../ink/ink70.xml"/><Relationship Id="rId41" Type="http://schemas.openxmlformats.org/officeDocument/2006/relationships/image" Target="../media/image84.png"/><Relationship Id="rId62" Type="http://schemas.openxmlformats.org/officeDocument/2006/relationships/customXml" Target="../ink/ink91.xml"/><Relationship Id="rId83" Type="http://schemas.openxmlformats.org/officeDocument/2006/relationships/image" Target="../media/image104.png"/><Relationship Id="rId179" Type="http://schemas.openxmlformats.org/officeDocument/2006/relationships/customXml" Target="../ink/ink150.xml"/><Relationship Id="rId190" Type="http://schemas.openxmlformats.org/officeDocument/2006/relationships/image" Target="../media/image157.png"/><Relationship Id="rId204" Type="http://schemas.openxmlformats.org/officeDocument/2006/relationships/image" Target="../media/image164.png"/><Relationship Id="rId225" Type="http://schemas.openxmlformats.org/officeDocument/2006/relationships/customXml" Target="../ink/ink173.xml"/><Relationship Id="rId246" Type="http://schemas.openxmlformats.org/officeDocument/2006/relationships/image" Target="../media/image185.png"/><Relationship Id="rId267" Type="http://schemas.openxmlformats.org/officeDocument/2006/relationships/customXml" Target="../ink/ink194.xml"/><Relationship Id="rId288" Type="http://schemas.openxmlformats.org/officeDocument/2006/relationships/image" Target="../media/image206.png"/><Relationship Id="rId106" Type="http://schemas.openxmlformats.org/officeDocument/2006/relationships/customXml" Target="../ink/ink113.xml"/><Relationship Id="rId127" Type="http://schemas.openxmlformats.org/officeDocument/2006/relationships/customXml" Target="../ink/ink124.xml"/><Relationship Id="rId313" Type="http://schemas.openxmlformats.org/officeDocument/2006/relationships/customXml" Target="../ink/ink217.xml"/><Relationship Id="rId10" Type="http://schemas.openxmlformats.org/officeDocument/2006/relationships/customXml" Target="../ink/ink65.xml"/><Relationship Id="rId31" Type="http://schemas.openxmlformats.org/officeDocument/2006/relationships/image" Target="../media/image79.png"/><Relationship Id="rId52" Type="http://schemas.openxmlformats.org/officeDocument/2006/relationships/customXml" Target="../ink/ink86.xml"/><Relationship Id="rId73" Type="http://schemas.openxmlformats.org/officeDocument/2006/relationships/image" Target="../media/image100.png"/><Relationship Id="rId94" Type="http://schemas.openxmlformats.org/officeDocument/2006/relationships/customXml" Target="../ink/ink107.xml"/><Relationship Id="rId148" Type="http://schemas.openxmlformats.org/officeDocument/2006/relationships/image" Target="../media/image136.png"/><Relationship Id="rId169" Type="http://schemas.openxmlformats.org/officeDocument/2006/relationships/customXml" Target="../ink/ink145.xml"/><Relationship Id="rId334" Type="http://schemas.openxmlformats.org/officeDocument/2006/relationships/customXml" Target="../ink/ink228.xml"/><Relationship Id="rId4" Type="http://schemas.openxmlformats.org/officeDocument/2006/relationships/customXml" Target="../ink/ink62.xml"/><Relationship Id="rId180" Type="http://schemas.openxmlformats.org/officeDocument/2006/relationships/image" Target="../media/image152.png"/><Relationship Id="rId215" Type="http://schemas.openxmlformats.org/officeDocument/2006/relationships/customXml" Target="../ink/ink168.xml"/><Relationship Id="rId236" Type="http://schemas.openxmlformats.org/officeDocument/2006/relationships/image" Target="../media/image180.png"/><Relationship Id="rId257" Type="http://schemas.openxmlformats.org/officeDocument/2006/relationships/customXml" Target="../ink/ink189.xml"/><Relationship Id="rId278" Type="http://schemas.openxmlformats.org/officeDocument/2006/relationships/image" Target="../media/image201.png"/><Relationship Id="rId303" Type="http://schemas.openxmlformats.org/officeDocument/2006/relationships/customXml" Target="../ink/ink212.xml"/><Relationship Id="rId42" Type="http://schemas.openxmlformats.org/officeDocument/2006/relationships/customXml" Target="../ink/ink81.xml"/><Relationship Id="rId84" Type="http://schemas.openxmlformats.org/officeDocument/2006/relationships/customXml" Target="../ink/ink102.xml"/><Relationship Id="rId138" Type="http://schemas.openxmlformats.org/officeDocument/2006/relationships/image" Target="../media/image131.png"/><Relationship Id="rId345" Type="http://schemas.openxmlformats.org/officeDocument/2006/relationships/image" Target="../media/image234.png"/><Relationship Id="rId191" Type="http://schemas.openxmlformats.org/officeDocument/2006/relationships/customXml" Target="../ink/ink156.xml"/><Relationship Id="rId205" Type="http://schemas.openxmlformats.org/officeDocument/2006/relationships/customXml" Target="../ink/ink163.xml"/><Relationship Id="rId247" Type="http://schemas.openxmlformats.org/officeDocument/2006/relationships/customXml" Target="../ink/ink184.xml"/><Relationship Id="rId107" Type="http://schemas.openxmlformats.org/officeDocument/2006/relationships/image" Target="../media/image116.png"/><Relationship Id="rId289" Type="http://schemas.openxmlformats.org/officeDocument/2006/relationships/customXml" Target="../ink/ink205.xml"/><Relationship Id="rId11" Type="http://schemas.openxmlformats.org/officeDocument/2006/relationships/image" Target="../media/image69.png"/><Relationship Id="rId53" Type="http://schemas.openxmlformats.org/officeDocument/2006/relationships/image" Target="../media/image90.png"/><Relationship Id="rId149" Type="http://schemas.openxmlformats.org/officeDocument/2006/relationships/customXml" Target="../ink/ink135.xml"/><Relationship Id="rId314" Type="http://schemas.openxmlformats.org/officeDocument/2006/relationships/customXml" Target="../ink/ink218.xml"/><Relationship Id="rId95" Type="http://schemas.openxmlformats.org/officeDocument/2006/relationships/image" Target="../media/image110.png"/><Relationship Id="rId160" Type="http://schemas.openxmlformats.org/officeDocument/2006/relationships/image" Target="../media/image142.png"/><Relationship Id="rId216" Type="http://schemas.openxmlformats.org/officeDocument/2006/relationships/image" Target="../media/image170.png"/><Relationship Id="rId258" Type="http://schemas.openxmlformats.org/officeDocument/2006/relationships/image" Target="../media/image191.png"/><Relationship Id="rId22" Type="http://schemas.openxmlformats.org/officeDocument/2006/relationships/customXml" Target="../ink/ink71.xml"/><Relationship Id="rId64" Type="http://schemas.openxmlformats.org/officeDocument/2006/relationships/customXml" Target="../ink/ink92.xml"/><Relationship Id="rId118" Type="http://schemas.openxmlformats.org/officeDocument/2006/relationships/customXml" Target="../ink/ink119.xml"/><Relationship Id="rId325" Type="http://schemas.openxmlformats.org/officeDocument/2006/relationships/image" Target="../media/image224.png"/><Relationship Id="rId171" Type="http://schemas.openxmlformats.org/officeDocument/2006/relationships/customXml" Target="../ink/ink146.xml"/><Relationship Id="rId227" Type="http://schemas.openxmlformats.org/officeDocument/2006/relationships/customXml" Target="../ink/ink174.xml"/><Relationship Id="rId269" Type="http://schemas.openxmlformats.org/officeDocument/2006/relationships/customXml" Target="../ink/ink195.xml"/><Relationship Id="rId33" Type="http://schemas.openxmlformats.org/officeDocument/2006/relationships/image" Target="../media/image80.png"/><Relationship Id="rId129" Type="http://schemas.openxmlformats.org/officeDocument/2006/relationships/customXml" Target="../ink/ink125.xml"/><Relationship Id="rId280" Type="http://schemas.openxmlformats.org/officeDocument/2006/relationships/image" Target="../media/image202.png"/><Relationship Id="rId336" Type="http://schemas.openxmlformats.org/officeDocument/2006/relationships/customXml" Target="../ink/ink229.xml"/><Relationship Id="rId75" Type="http://schemas.openxmlformats.org/officeDocument/2006/relationships/image" Target="../media/image101.png"/><Relationship Id="rId140" Type="http://schemas.openxmlformats.org/officeDocument/2006/relationships/image" Target="../media/image132.png"/><Relationship Id="rId182" Type="http://schemas.openxmlformats.org/officeDocument/2006/relationships/image" Target="../media/image153.png"/><Relationship Id="rId6" Type="http://schemas.openxmlformats.org/officeDocument/2006/relationships/customXml" Target="../ink/ink63.xml"/><Relationship Id="rId238" Type="http://schemas.openxmlformats.org/officeDocument/2006/relationships/image" Target="../media/image181.png"/><Relationship Id="rId291" Type="http://schemas.openxmlformats.org/officeDocument/2006/relationships/customXml" Target="../ink/ink206.xml"/><Relationship Id="rId305" Type="http://schemas.openxmlformats.org/officeDocument/2006/relationships/customXml" Target="../ink/ink213.xml"/><Relationship Id="rId347" Type="http://schemas.openxmlformats.org/officeDocument/2006/relationships/customXml" Target="../ink/ink235.xml"/><Relationship Id="rId44" Type="http://schemas.openxmlformats.org/officeDocument/2006/relationships/customXml" Target="../ink/ink82.xml"/><Relationship Id="rId86" Type="http://schemas.openxmlformats.org/officeDocument/2006/relationships/customXml" Target="../ink/ink103.xml"/><Relationship Id="rId151" Type="http://schemas.openxmlformats.org/officeDocument/2006/relationships/customXml" Target="../ink/ink136.xml"/><Relationship Id="rId193" Type="http://schemas.openxmlformats.org/officeDocument/2006/relationships/customXml" Target="../ink/ink157.xml"/><Relationship Id="rId207" Type="http://schemas.openxmlformats.org/officeDocument/2006/relationships/customXml" Target="../ink/ink164.xml"/><Relationship Id="rId249" Type="http://schemas.openxmlformats.org/officeDocument/2006/relationships/customXml" Target="../ink/ink185.xml"/><Relationship Id="rId13" Type="http://schemas.openxmlformats.org/officeDocument/2006/relationships/image" Target="../media/image70.png"/><Relationship Id="rId109" Type="http://schemas.openxmlformats.org/officeDocument/2006/relationships/image" Target="../media/image117.png"/><Relationship Id="rId260" Type="http://schemas.openxmlformats.org/officeDocument/2006/relationships/image" Target="../media/image192.png"/><Relationship Id="rId316" Type="http://schemas.openxmlformats.org/officeDocument/2006/relationships/customXml" Target="../ink/ink219.xml"/><Relationship Id="rId55" Type="http://schemas.openxmlformats.org/officeDocument/2006/relationships/image" Target="../media/image91.png"/><Relationship Id="rId97" Type="http://schemas.openxmlformats.org/officeDocument/2006/relationships/image" Target="../media/image111.png"/><Relationship Id="rId120" Type="http://schemas.openxmlformats.org/officeDocument/2006/relationships/customXml" Target="../ink/ink120.xml"/><Relationship Id="rId162" Type="http://schemas.openxmlformats.org/officeDocument/2006/relationships/image" Target="../media/image143.png"/><Relationship Id="rId218" Type="http://schemas.openxmlformats.org/officeDocument/2006/relationships/image" Target="../media/image171.png"/><Relationship Id="rId271" Type="http://schemas.openxmlformats.org/officeDocument/2006/relationships/customXml" Target="../ink/ink196.xml"/><Relationship Id="rId24" Type="http://schemas.openxmlformats.org/officeDocument/2006/relationships/customXml" Target="../ink/ink72.xml"/><Relationship Id="rId66" Type="http://schemas.openxmlformats.org/officeDocument/2006/relationships/customXml" Target="../ink/ink93.xml"/><Relationship Id="rId131" Type="http://schemas.openxmlformats.org/officeDocument/2006/relationships/customXml" Target="../ink/ink126.xml"/><Relationship Id="rId327" Type="http://schemas.openxmlformats.org/officeDocument/2006/relationships/image" Target="../media/image225.png"/><Relationship Id="rId173" Type="http://schemas.openxmlformats.org/officeDocument/2006/relationships/customXml" Target="../ink/ink147.xml"/><Relationship Id="rId229" Type="http://schemas.openxmlformats.org/officeDocument/2006/relationships/customXml" Target="../ink/ink175.xml"/><Relationship Id="rId240" Type="http://schemas.openxmlformats.org/officeDocument/2006/relationships/image" Target="../media/image182.png"/><Relationship Id="rId35" Type="http://schemas.openxmlformats.org/officeDocument/2006/relationships/image" Target="../media/image81.png"/><Relationship Id="rId77" Type="http://schemas.openxmlformats.org/officeDocument/2006/relationships/image" Target="../media/image102.png"/><Relationship Id="rId100" Type="http://schemas.openxmlformats.org/officeDocument/2006/relationships/customXml" Target="../ink/ink110.xml"/><Relationship Id="rId282" Type="http://schemas.openxmlformats.org/officeDocument/2006/relationships/image" Target="../media/image203.png"/><Relationship Id="rId338" Type="http://schemas.openxmlformats.org/officeDocument/2006/relationships/customXml" Target="../ink/ink230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9.png"/><Relationship Id="rId21" Type="http://schemas.openxmlformats.org/officeDocument/2006/relationships/customXml" Target="../ink/ink246.xml"/><Relationship Id="rId42" Type="http://schemas.openxmlformats.org/officeDocument/2006/relationships/image" Target="../media/image257.png"/><Relationship Id="rId47" Type="http://schemas.openxmlformats.org/officeDocument/2006/relationships/customXml" Target="../ink/ink259.xml"/><Relationship Id="rId63" Type="http://schemas.openxmlformats.org/officeDocument/2006/relationships/customXml" Target="../ink/ink267.xml"/><Relationship Id="rId68" Type="http://schemas.openxmlformats.org/officeDocument/2006/relationships/image" Target="../media/image270.png"/><Relationship Id="rId16" Type="http://schemas.openxmlformats.org/officeDocument/2006/relationships/image" Target="../media/image244.png"/><Relationship Id="rId11" Type="http://schemas.openxmlformats.org/officeDocument/2006/relationships/customXml" Target="../ink/ink241.xml"/><Relationship Id="rId32" Type="http://schemas.openxmlformats.org/officeDocument/2006/relationships/image" Target="../media/image252.png"/><Relationship Id="rId37" Type="http://schemas.openxmlformats.org/officeDocument/2006/relationships/customXml" Target="../ink/ink254.xml"/><Relationship Id="rId53" Type="http://schemas.openxmlformats.org/officeDocument/2006/relationships/customXml" Target="../ink/ink262.xml"/><Relationship Id="rId58" Type="http://schemas.openxmlformats.org/officeDocument/2006/relationships/image" Target="../media/image265.png"/><Relationship Id="rId74" Type="http://schemas.openxmlformats.org/officeDocument/2006/relationships/image" Target="../media/image273.png"/><Relationship Id="rId79" Type="http://schemas.openxmlformats.org/officeDocument/2006/relationships/customXml" Target="../ink/ink275.xml"/><Relationship Id="rId5" Type="http://schemas.openxmlformats.org/officeDocument/2006/relationships/customXml" Target="../ink/ink238.xml"/><Relationship Id="rId61" Type="http://schemas.openxmlformats.org/officeDocument/2006/relationships/customXml" Target="../ink/ink266.xml"/><Relationship Id="rId82" Type="http://schemas.openxmlformats.org/officeDocument/2006/relationships/image" Target="../media/image277.png"/><Relationship Id="rId19" Type="http://schemas.openxmlformats.org/officeDocument/2006/relationships/customXml" Target="../ink/ink245.xml"/><Relationship Id="rId14" Type="http://schemas.openxmlformats.org/officeDocument/2006/relationships/image" Target="../media/image243.png"/><Relationship Id="rId22" Type="http://schemas.openxmlformats.org/officeDocument/2006/relationships/image" Target="../media/image247.png"/><Relationship Id="rId27" Type="http://schemas.openxmlformats.org/officeDocument/2006/relationships/customXml" Target="../ink/ink249.xml"/><Relationship Id="rId30" Type="http://schemas.openxmlformats.org/officeDocument/2006/relationships/image" Target="../media/image251.png"/><Relationship Id="rId35" Type="http://schemas.openxmlformats.org/officeDocument/2006/relationships/customXml" Target="../ink/ink253.xml"/><Relationship Id="rId43" Type="http://schemas.openxmlformats.org/officeDocument/2006/relationships/customXml" Target="../ink/ink257.xml"/><Relationship Id="rId48" Type="http://schemas.openxmlformats.org/officeDocument/2006/relationships/image" Target="../media/image260.png"/><Relationship Id="rId56" Type="http://schemas.openxmlformats.org/officeDocument/2006/relationships/image" Target="../media/image264.png"/><Relationship Id="rId64" Type="http://schemas.openxmlformats.org/officeDocument/2006/relationships/image" Target="../media/image268.png"/><Relationship Id="rId69" Type="http://schemas.openxmlformats.org/officeDocument/2006/relationships/customXml" Target="../ink/ink270.xml"/><Relationship Id="rId77" Type="http://schemas.openxmlformats.org/officeDocument/2006/relationships/customXml" Target="../ink/ink274.xml"/><Relationship Id="rId8" Type="http://schemas.openxmlformats.org/officeDocument/2006/relationships/image" Target="../media/image240.png"/><Relationship Id="rId51" Type="http://schemas.openxmlformats.org/officeDocument/2006/relationships/customXml" Target="../ink/ink261.xml"/><Relationship Id="rId72" Type="http://schemas.openxmlformats.org/officeDocument/2006/relationships/image" Target="../media/image272.png"/><Relationship Id="rId80" Type="http://schemas.openxmlformats.org/officeDocument/2006/relationships/image" Target="../media/image276.png"/><Relationship Id="rId3" Type="http://schemas.openxmlformats.org/officeDocument/2006/relationships/customXml" Target="../ink/ink237.xml"/><Relationship Id="rId12" Type="http://schemas.openxmlformats.org/officeDocument/2006/relationships/image" Target="../media/image242.png"/><Relationship Id="rId17" Type="http://schemas.openxmlformats.org/officeDocument/2006/relationships/customXml" Target="../ink/ink244.xml"/><Relationship Id="rId25" Type="http://schemas.openxmlformats.org/officeDocument/2006/relationships/customXml" Target="../ink/ink248.xml"/><Relationship Id="rId33" Type="http://schemas.openxmlformats.org/officeDocument/2006/relationships/customXml" Target="../ink/ink252.xml"/><Relationship Id="rId38" Type="http://schemas.openxmlformats.org/officeDocument/2006/relationships/image" Target="../media/image255.png"/><Relationship Id="rId46" Type="http://schemas.openxmlformats.org/officeDocument/2006/relationships/image" Target="../media/image259.png"/><Relationship Id="rId59" Type="http://schemas.openxmlformats.org/officeDocument/2006/relationships/customXml" Target="../ink/ink265.xml"/><Relationship Id="rId67" Type="http://schemas.openxmlformats.org/officeDocument/2006/relationships/customXml" Target="../ink/ink269.xml"/><Relationship Id="rId20" Type="http://schemas.openxmlformats.org/officeDocument/2006/relationships/image" Target="../media/image246.png"/><Relationship Id="rId41" Type="http://schemas.openxmlformats.org/officeDocument/2006/relationships/customXml" Target="../ink/ink256.xml"/><Relationship Id="rId54" Type="http://schemas.openxmlformats.org/officeDocument/2006/relationships/image" Target="../media/image263.png"/><Relationship Id="rId62" Type="http://schemas.openxmlformats.org/officeDocument/2006/relationships/image" Target="../media/image267.png"/><Relationship Id="rId70" Type="http://schemas.openxmlformats.org/officeDocument/2006/relationships/image" Target="../media/image271.png"/><Relationship Id="rId75" Type="http://schemas.openxmlformats.org/officeDocument/2006/relationships/customXml" Target="../ink/ink27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9.png"/><Relationship Id="rId15" Type="http://schemas.openxmlformats.org/officeDocument/2006/relationships/customXml" Target="../ink/ink243.xml"/><Relationship Id="rId23" Type="http://schemas.openxmlformats.org/officeDocument/2006/relationships/customXml" Target="../ink/ink247.xml"/><Relationship Id="rId28" Type="http://schemas.openxmlformats.org/officeDocument/2006/relationships/image" Target="../media/image250.png"/><Relationship Id="rId36" Type="http://schemas.openxmlformats.org/officeDocument/2006/relationships/image" Target="../media/image254.png"/><Relationship Id="rId49" Type="http://schemas.openxmlformats.org/officeDocument/2006/relationships/customXml" Target="../ink/ink260.xml"/><Relationship Id="rId57" Type="http://schemas.openxmlformats.org/officeDocument/2006/relationships/customXml" Target="../ink/ink264.xml"/><Relationship Id="rId10" Type="http://schemas.openxmlformats.org/officeDocument/2006/relationships/image" Target="../media/image241.png"/><Relationship Id="rId31" Type="http://schemas.openxmlformats.org/officeDocument/2006/relationships/customXml" Target="../ink/ink251.xml"/><Relationship Id="rId44" Type="http://schemas.openxmlformats.org/officeDocument/2006/relationships/image" Target="../media/image258.png"/><Relationship Id="rId52" Type="http://schemas.openxmlformats.org/officeDocument/2006/relationships/image" Target="../media/image262.png"/><Relationship Id="rId60" Type="http://schemas.openxmlformats.org/officeDocument/2006/relationships/image" Target="../media/image266.png"/><Relationship Id="rId65" Type="http://schemas.openxmlformats.org/officeDocument/2006/relationships/customXml" Target="../ink/ink268.xml"/><Relationship Id="rId73" Type="http://schemas.openxmlformats.org/officeDocument/2006/relationships/customXml" Target="../ink/ink272.xml"/><Relationship Id="rId78" Type="http://schemas.openxmlformats.org/officeDocument/2006/relationships/image" Target="../media/image275.png"/><Relationship Id="rId81" Type="http://schemas.openxmlformats.org/officeDocument/2006/relationships/customXml" Target="../ink/ink276.xml"/><Relationship Id="rId4" Type="http://schemas.openxmlformats.org/officeDocument/2006/relationships/image" Target="../media/image238.png"/><Relationship Id="rId9" Type="http://schemas.openxmlformats.org/officeDocument/2006/relationships/customXml" Target="../ink/ink240.xml"/><Relationship Id="rId13" Type="http://schemas.openxmlformats.org/officeDocument/2006/relationships/customXml" Target="../ink/ink242.xml"/><Relationship Id="rId18" Type="http://schemas.openxmlformats.org/officeDocument/2006/relationships/image" Target="../media/image245.png"/><Relationship Id="rId39" Type="http://schemas.openxmlformats.org/officeDocument/2006/relationships/customXml" Target="../ink/ink255.xml"/><Relationship Id="rId34" Type="http://schemas.openxmlformats.org/officeDocument/2006/relationships/image" Target="../media/image253.png"/><Relationship Id="rId50" Type="http://schemas.openxmlformats.org/officeDocument/2006/relationships/image" Target="../media/image261.png"/><Relationship Id="rId55" Type="http://schemas.openxmlformats.org/officeDocument/2006/relationships/customXml" Target="../ink/ink263.xml"/><Relationship Id="rId76" Type="http://schemas.openxmlformats.org/officeDocument/2006/relationships/image" Target="../media/image274.png"/><Relationship Id="rId7" Type="http://schemas.openxmlformats.org/officeDocument/2006/relationships/customXml" Target="../ink/ink239.xml"/><Relationship Id="rId71" Type="http://schemas.openxmlformats.org/officeDocument/2006/relationships/customXml" Target="../ink/ink271.xml"/><Relationship Id="rId2" Type="http://schemas.openxmlformats.org/officeDocument/2006/relationships/image" Target="../media/image237.png"/><Relationship Id="rId29" Type="http://schemas.openxmlformats.org/officeDocument/2006/relationships/customXml" Target="../ink/ink250.xml"/><Relationship Id="rId24" Type="http://schemas.openxmlformats.org/officeDocument/2006/relationships/image" Target="../media/image248.png"/><Relationship Id="rId40" Type="http://schemas.openxmlformats.org/officeDocument/2006/relationships/image" Target="../media/image256.png"/><Relationship Id="rId45" Type="http://schemas.openxmlformats.org/officeDocument/2006/relationships/customXml" Target="../ink/ink258.xml"/><Relationship Id="rId66" Type="http://schemas.openxmlformats.org/officeDocument/2006/relationships/image" Target="../media/image2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D87C6E-85AE-4B6D-86AE-C598E11771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Solve CSPs using</a:t>
            </a:r>
            <a:br>
              <a:rPr lang="en-US" dirty="0"/>
            </a:br>
            <a:r>
              <a:rPr lang="en-US" b="1" dirty="0"/>
              <a:t>Local Search</a:t>
            </a:r>
          </a:p>
        </p:txBody>
      </p:sp>
    </p:spTree>
    <p:extLst>
      <p:ext uri="{BB962C8B-B14F-4D97-AF65-F5344CB8AC3E}">
        <p14:creationId xmlns:p14="http://schemas.microsoft.com/office/powerpoint/2010/main" val="1478505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2204D2-270F-4EBF-A2B1-5106297321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Tree CSP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300DB-EB6B-455C-AA4D-76A5B80C0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63" y="838337"/>
            <a:ext cx="7841673" cy="478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31931E-1287-481E-8479-B3DB7328D829}"/>
              </a:ext>
            </a:extLst>
          </p:cNvPr>
          <p:cNvSpPr txBox="1"/>
          <p:nvPr/>
        </p:nvSpPr>
        <p:spPr>
          <a:xfrm>
            <a:off x="27708" y="6522042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C204B-C577-4F8E-B42A-FC923DF4D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51" y="5744511"/>
            <a:ext cx="9902935" cy="68924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642706F-F3D0-4A9C-999F-3B84F93C1AA4}"/>
              </a:ext>
            </a:extLst>
          </p:cNvPr>
          <p:cNvGrpSpPr/>
          <p:nvPr/>
        </p:nvGrpSpPr>
        <p:grpSpPr>
          <a:xfrm>
            <a:off x="5936274" y="460811"/>
            <a:ext cx="181080" cy="375120"/>
            <a:chOff x="5936274" y="460811"/>
            <a:chExt cx="181080" cy="3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C0E06E6-4539-4A8D-ABEA-17CBA0EDA986}"/>
                    </a:ext>
                  </a:extLst>
                </p14:cNvPr>
                <p14:cNvContentPartPr/>
                <p14:nvPr/>
              </p14:nvContentPartPr>
              <p14:xfrm>
                <a:off x="5992434" y="460811"/>
                <a:ext cx="38880" cy="262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C0E06E6-4539-4A8D-ABEA-17CBA0EDA98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74794" y="443171"/>
                  <a:ext cx="745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BD0C5B0-923A-4756-AAF3-C988AAC8B857}"/>
                    </a:ext>
                  </a:extLst>
                </p14:cNvPr>
                <p14:cNvContentPartPr/>
                <p14:nvPr/>
              </p14:nvContentPartPr>
              <p14:xfrm>
                <a:off x="5936274" y="664931"/>
                <a:ext cx="181080" cy="171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BD0C5B0-923A-4756-AAF3-C988AAC8B85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18274" y="646931"/>
                  <a:ext cx="216720" cy="20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BBB384B-DD07-46D4-A863-9583B3BF3206}"/>
                  </a:ext>
                </a:extLst>
              </p14:cNvPr>
              <p14:cNvContentPartPr/>
              <p14:nvPr/>
            </p14:nvContentPartPr>
            <p14:xfrm>
              <a:off x="6771474" y="1632611"/>
              <a:ext cx="1023840" cy="51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BBB384B-DD07-46D4-A863-9583B3BF32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53834" y="1614611"/>
                <a:ext cx="105948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17B41CBA-430E-4BB0-86AE-3E82A5A9414C}"/>
              </a:ext>
            </a:extLst>
          </p:cNvPr>
          <p:cNvGrpSpPr/>
          <p:nvPr/>
        </p:nvGrpSpPr>
        <p:grpSpPr>
          <a:xfrm>
            <a:off x="8074314" y="394571"/>
            <a:ext cx="229680" cy="382680"/>
            <a:chOff x="8074314" y="394571"/>
            <a:chExt cx="229680" cy="38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5D2912-4053-4B81-BBFF-94D16DA3D26A}"/>
                    </a:ext>
                  </a:extLst>
                </p14:cNvPr>
                <p14:cNvContentPartPr/>
                <p14:nvPr/>
              </p14:nvContentPartPr>
              <p14:xfrm>
                <a:off x="8074314" y="471611"/>
                <a:ext cx="178920" cy="305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85D2912-4053-4B81-BBFF-94D16DA3D26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56314" y="453611"/>
                  <a:ext cx="2145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B0FA238-0E61-4EC6-AAAA-DABB45FC6FD8}"/>
                    </a:ext>
                  </a:extLst>
                </p14:cNvPr>
                <p14:cNvContentPartPr/>
                <p14:nvPr/>
              </p14:nvContentPartPr>
              <p14:xfrm>
                <a:off x="8126874" y="394571"/>
                <a:ext cx="177120" cy="149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B0FA238-0E61-4EC6-AAAA-DABB45FC6F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09234" y="376571"/>
                  <a:ext cx="21276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330B0B-0502-4087-AF54-808E9D150AEC}"/>
              </a:ext>
            </a:extLst>
          </p:cNvPr>
          <p:cNvGrpSpPr/>
          <p:nvPr/>
        </p:nvGrpSpPr>
        <p:grpSpPr>
          <a:xfrm>
            <a:off x="9280314" y="477011"/>
            <a:ext cx="189360" cy="269640"/>
            <a:chOff x="9280314" y="477011"/>
            <a:chExt cx="189360" cy="26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885877-BC45-4AB3-A8BD-E94CABB89208}"/>
                    </a:ext>
                  </a:extLst>
                </p14:cNvPr>
                <p14:cNvContentPartPr/>
                <p14:nvPr/>
              </p14:nvContentPartPr>
              <p14:xfrm>
                <a:off x="9284634" y="532811"/>
                <a:ext cx="94320" cy="213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885877-BC45-4AB3-A8BD-E94CABB8920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66994" y="514811"/>
                  <a:ext cx="129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9CA6BDA-4B33-49AC-A616-E943F3044EFA}"/>
                    </a:ext>
                  </a:extLst>
                </p14:cNvPr>
                <p14:cNvContentPartPr/>
                <p14:nvPr/>
              </p14:nvContentPartPr>
              <p14:xfrm>
                <a:off x="9280314" y="477011"/>
                <a:ext cx="189360" cy="131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9CA6BDA-4B33-49AC-A616-E943F3044EF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62314" y="459371"/>
                  <a:ext cx="225000" cy="16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F7BE9F5-794F-4D69-83F3-58393D40B0BD}"/>
                  </a:ext>
                </a:extLst>
              </p14:cNvPr>
              <p14:cNvContentPartPr/>
              <p14:nvPr/>
            </p14:nvContentPartPr>
            <p14:xfrm>
              <a:off x="8975034" y="1265411"/>
              <a:ext cx="584280" cy="410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F7BE9F5-794F-4D69-83F3-58393D40B0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57034" y="1247771"/>
                <a:ext cx="619920" cy="7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4EABECE-6C6C-44BC-AFE4-6C2C0394089B}"/>
              </a:ext>
            </a:extLst>
          </p:cNvPr>
          <p:cNvGrpSpPr/>
          <p:nvPr/>
        </p:nvGrpSpPr>
        <p:grpSpPr>
          <a:xfrm>
            <a:off x="1819314" y="1806491"/>
            <a:ext cx="343440" cy="255240"/>
            <a:chOff x="1819314" y="1806491"/>
            <a:chExt cx="343440" cy="25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4256B0-2F46-45F9-9878-27C996CF75BF}"/>
                    </a:ext>
                  </a:extLst>
                </p14:cNvPr>
                <p14:cNvContentPartPr/>
                <p14:nvPr/>
              </p14:nvContentPartPr>
              <p14:xfrm>
                <a:off x="1819314" y="1908731"/>
                <a:ext cx="210960" cy="9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4256B0-2F46-45F9-9878-27C996CF75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01674" y="1891091"/>
                  <a:ext cx="246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EF6CD6E-122B-4E3A-8D23-ED8DC595523F}"/>
                    </a:ext>
                  </a:extLst>
                </p14:cNvPr>
                <p14:cNvContentPartPr/>
                <p14:nvPr/>
              </p14:nvContentPartPr>
              <p14:xfrm>
                <a:off x="2035314" y="1806491"/>
                <a:ext cx="127440" cy="255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EF6CD6E-122B-4E3A-8D23-ED8DC595523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7674" y="1788491"/>
                  <a:ext cx="163080" cy="29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FD5BCC4-ACA3-4E0F-8B57-B67F0DBE534A}"/>
                  </a:ext>
                </a:extLst>
              </p14:cNvPr>
              <p14:cNvContentPartPr/>
              <p14:nvPr/>
            </p14:nvContentPartPr>
            <p14:xfrm>
              <a:off x="2423754" y="2462411"/>
              <a:ext cx="1273320" cy="298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FD5BCC4-ACA3-4E0F-8B57-B67F0DBE534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06114" y="2444771"/>
                <a:ext cx="13089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B231255-5D32-4CC5-AF71-509067DBCA86}"/>
                  </a:ext>
                </a:extLst>
              </p14:cNvPr>
              <p14:cNvContentPartPr/>
              <p14:nvPr/>
            </p14:nvContentPartPr>
            <p14:xfrm>
              <a:off x="4647834" y="2372051"/>
              <a:ext cx="1956600" cy="982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B231255-5D32-4CC5-AF71-509067DBCA8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30194" y="2354411"/>
                <a:ext cx="19922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015ABAE-61BF-4A3A-800B-C4B68B110241}"/>
                  </a:ext>
                </a:extLst>
              </p14:cNvPr>
              <p14:cNvContentPartPr/>
              <p14:nvPr/>
            </p14:nvContentPartPr>
            <p14:xfrm>
              <a:off x="6100794" y="3133811"/>
              <a:ext cx="397080" cy="212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015ABAE-61BF-4A3A-800B-C4B68B11024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83154" y="3115811"/>
                <a:ext cx="43272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A434648-1E70-4381-AFA9-7D48F77CB7CE}"/>
              </a:ext>
            </a:extLst>
          </p:cNvPr>
          <p:cNvGrpSpPr/>
          <p:nvPr/>
        </p:nvGrpSpPr>
        <p:grpSpPr>
          <a:xfrm>
            <a:off x="2327994" y="2621891"/>
            <a:ext cx="3656880" cy="565200"/>
            <a:chOff x="2327994" y="2621891"/>
            <a:chExt cx="3656880" cy="56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E5B7B0A-ED9D-472C-928E-D5A18317DCA0}"/>
                    </a:ext>
                  </a:extLst>
                </p14:cNvPr>
                <p14:cNvContentPartPr/>
                <p14:nvPr/>
              </p14:nvContentPartPr>
              <p14:xfrm>
                <a:off x="3125034" y="3151091"/>
                <a:ext cx="2296080" cy="29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E5B7B0A-ED9D-472C-928E-D5A18317DCA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07034" y="3133451"/>
                  <a:ext cx="23317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3EEA022-4C44-483B-8DD2-62ABFD2EA6B9}"/>
                    </a:ext>
                  </a:extLst>
                </p14:cNvPr>
                <p14:cNvContentPartPr/>
                <p14:nvPr/>
              </p14:nvContentPartPr>
              <p14:xfrm>
                <a:off x="5874354" y="2621891"/>
                <a:ext cx="105120" cy="170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3EEA022-4C44-483B-8DD2-62ABFD2EA6B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56714" y="2604251"/>
                  <a:ext cx="1407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BEDC85A-E1EB-4D9C-9E77-A760E5D20763}"/>
                    </a:ext>
                  </a:extLst>
                </p14:cNvPr>
                <p14:cNvContentPartPr/>
                <p14:nvPr/>
              </p14:nvContentPartPr>
              <p14:xfrm>
                <a:off x="5816754" y="2702531"/>
                <a:ext cx="168120" cy="83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BEDC85A-E1EB-4D9C-9E77-A760E5D2076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99114" y="2684891"/>
                  <a:ext cx="203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9BA272-126F-4714-9AD9-5663C1495BB7}"/>
                    </a:ext>
                  </a:extLst>
                </p14:cNvPr>
                <p14:cNvContentPartPr/>
                <p14:nvPr/>
              </p14:nvContentPartPr>
              <p14:xfrm>
                <a:off x="2327994" y="2743931"/>
                <a:ext cx="290880" cy="443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9BA272-126F-4714-9AD9-5663C1495BB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10354" y="2726291"/>
                  <a:ext cx="326520" cy="47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82F10B2-249C-4862-8132-C4F9B5DE30FE}"/>
                  </a:ext>
                </a:extLst>
              </p14:cNvPr>
              <p14:cNvContentPartPr/>
              <p14:nvPr/>
            </p14:nvContentPartPr>
            <p14:xfrm>
              <a:off x="9958914" y="3530891"/>
              <a:ext cx="167760" cy="2307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82F10B2-249C-4862-8132-C4F9B5DE30F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940914" y="3512891"/>
                <a:ext cx="2034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9467CE5-C20E-4D89-B2D7-1E455834ED31}"/>
                  </a:ext>
                </a:extLst>
              </p14:cNvPr>
              <p14:cNvContentPartPr/>
              <p14:nvPr/>
            </p14:nvContentPartPr>
            <p14:xfrm>
              <a:off x="2735514" y="3148211"/>
              <a:ext cx="288000" cy="4276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9467CE5-C20E-4D89-B2D7-1E455834ED3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17514" y="3130211"/>
                <a:ext cx="3236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859F55D-0D18-42C1-8732-974F849C9847}"/>
                  </a:ext>
                </a:extLst>
              </p14:cNvPr>
              <p14:cNvContentPartPr/>
              <p14:nvPr/>
            </p14:nvContentPartPr>
            <p14:xfrm>
              <a:off x="3211794" y="3467891"/>
              <a:ext cx="203760" cy="446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859F55D-0D18-42C1-8732-974F849C984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93794" y="3450251"/>
                <a:ext cx="23940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D0B774E5-65C5-4A7B-ACD1-79AEBA84DC0D}"/>
              </a:ext>
            </a:extLst>
          </p:cNvPr>
          <p:cNvGrpSpPr/>
          <p:nvPr/>
        </p:nvGrpSpPr>
        <p:grpSpPr>
          <a:xfrm>
            <a:off x="6280074" y="3900611"/>
            <a:ext cx="1611000" cy="64080"/>
            <a:chOff x="6280074" y="3900611"/>
            <a:chExt cx="1611000" cy="6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AA57603-DF92-429F-8F01-EA914959008C}"/>
                    </a:ext>
                  </a:extLst>
                </p14:cNvPr>
                <p14:cNvContentPartPr/>
                <p14:nvPr/>
              </p14:nvContentPartPr>
              <p14:xfrm>
                <a:off x="6280074" y="3916091"/>
                <a:ext cx="961200" cy="48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AA57603-DF92-429F-8F01-EA914959008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62074" y="3898091"/>
                  <a:ext cx="996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EB0F5B-E36D-4258-85BB-2C9F96855AA6}"/>
                    </a:ext>
                  </a:extLst>
                </p14:cNvPr>
                <p14:cNvContentPartPr/>
                <p14:nvPr/>
              </p14:nvContentPartPr>
              <p14:xfrm>
                <a:off x="7272954" y="3900611"/>
                <a:ext cx="618120" cy="29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EB0F5B-E36D-4258-85BB-2C9F96855AA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54954" y="3882971"/>
                  <a:ext cx="65376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0469CFD-9BAE-44C5-B3F9-611D85FE162E}"/>
              </a:ext>
            </a:extLst>
          </p:cNvPr>
          <p:cNvGrpSpPr/>
          <p:nvPr/>
        </p:nvGrpSpPr>
        <p:grpSpPr>
          <a:xfrm>
            <a:off x="7230834" y="2565731"/>
            <a:ext cx="3047040" cy="998280"/>
            <a:chOff x="7230834" y="2565731"/>
            <a:chExt cx="3047040" cy="99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11FD48F-80EB-4136-B11F-72CA639BF97C}"/>
                    </a:ext>
                  </a:extLst>
                </p14:cNvPr>
                <p14:cNvContentPartPr/>
                <p14:nvPr/>
              </p14:nvContentPartPr>
              <p14:xfrm>
                <a:off x="9328914" y="2699291"/>
                <a:ext cx="884880" cy="88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11FD48F-80EB-4136-B11F-72CA639BF97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310914" y="2681651"/>
                  <a:ext cx="9205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8A1CCC1-7DA2-4D76-9A32-3960D9A5C44A}"/>
                    </a:ext>
                  </a:extLst>
                </p14:cNvPr>
                <p14:cNvContentPartPr/>
                <p14:nvPr/>
              </p14:nvContentPartPr>
              <p14:xfrm>
                <a:off x="7618914" y="2888651"/>
                <a:ext cx="195840" cy="145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8A1CCC1-7DA2-4D76-9A32-3960D9A5C44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01274" y="2870651"/>
                  <a:ext cx="231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E73F007-12A7-4901-8104-E67448ADA50C}"/>
                    </a:ext>
                  </a:extLst>
                </p14:cNvPr>
                <p14:cNvContentPartPr/>
                <p14:nvPr/>
              </p14:nvContentPartPr>
              <p14:xfrm>
                <a:off x="8064954" y="2838611"/>
                <a:ext cx="71640" cy="191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E73F007-12A7-4901-8104-E67448ADA50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46954" y="2820971"/>
                  <a:ext cx="107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69AF4AF-07A0-4AA3-80E9-72657D9DD30E}"/>
                    </a:ext>
                  </a:extLst>
                </p14:cNvPr>
                <p14:cNvContentPartPr/>
                <p14:nvPr/>
              </p14:nvContentPartPr>
              <p14:xfrm>
                <a:off x="8420634" y="2909531"/>
                <a:ext cx="100800" cy="152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69AF4AF-07A0-4AA3-80E9-72657D9DD30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02994" y="2891891"/>
                  <a:ext cx="136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7BBF2A3-384D-443E-8039-19539F8ED271}"/>
                    </a:ext>
                  </a:extLst>
                </p14:cNvPr>
                <p14:cNvContentPartPr/>
                <p14:nvPr/>
              </p14:nvContentPartPr>
              <p14:xfrm>
                <a:off x="8792154" y="2845811"/>
                <a:ext cx="103320" cy="130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7BBF2A3-384D-443E-8039-19539F8ED27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74514" y="2828171"/>
                  <a:ext cx="138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B413B13-8C98-4E6B-93F2-7EC62848B398}"/>
                    </a:ext>
                  </a:extLst>
                </p14:cNvPr>
                <p14:cNvContentPartPr/>
                <p14:nvPr/>
              </p14:nvContentPartPr>
              <p14:xfrm>
                <a:off x="9273114" y="2850131"/>
                <a:ext cx="27360" cy="138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B413B13-8C98-4E6B-93F2-7EC62848B39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255114" y="2832131"/>
                  <a:ext cx="6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FB1502E-9005-413D-9E6C-D12CAA4C9AB5}"/>
                    </a:ext>
                  </a:extLst>
                </p14:cNvPr>
                <p14:cNvContentPartPr/>
                <p14:nvPr/>
              </p14:nvContentPartPr>
              <p14:xfrm>
                <a:off x="9276714" y="2818451"/>
                <a:ext cx="191160" cy="175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FB1502E-9005-413D-9E6C-D12CAA4C9AB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258714" y="2800811"/>
                  <a:ext cx="2268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6907B0D-5CA3-4908-BAB3-2D90421ABC2C}"/>
                    </a:ext>
                  </a:extLst>
                </p14:cNvPr>
                <p14:cNvContentPartPr/>
                <p14:nvPr/>
              </p14:nvContentPartPr>
              <p14:xfrm>
                <a:off x="9830754" y="2864531"/>
                <a:ext cx="136080" cy="145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6907B0D-5CA3-4908-BAB3-2D90421ABC2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13114" y="2846531"/>
                  <a:ext cx="171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06466C6-041F-4B81-85FC-C10ECE1A35F1}"/>
                    </a:ext>
                  </a:extLst>
                </p14:cNvPr>
                <p14:cNvContentPartPr/>
                <p14:nvPr/>
              </p14:nvContentPartPr>
              <p14:xfrm>
                <a:off x="9845874" y="2934731"/>
                <a:ext cx="136440" cy="51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06466C6-041F-4B81-85FC-C10ECE1A35F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28234" y="2916731"/>
                  <a:ext cx="1720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AE8F2AC-7A55-421D-B4B9-CD5AF2BE75E4}"/>
                    </a:ext>
                  </a:extLst>
                </p14:cNvPr>
                <p14:cNvContentPartPr/>
                <p14:nvPr/>
              </p14:nvContentPartPr>
              <p14:xfrm>
                <a:off x="7683354" y="3197171"/>
                <a:ext cx="130680" cy="119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AE8F2AC-7A55-421D-B4B9-CD5AF2BE75E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65354" y="3179531"/>
                  <a:ext cx="166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F65BA66-543D-4042-A961-6661F3C3F9BC}"/>
                    </a:ext>
                  </a:extLst>
                </p14:cNvPr>
                <p14:cNvContentPartPr/>
                <p14:nvPr/>
              </p14:nvContentPartPr>
              <p14:xfrm>
                <a:off x="8034714" y="3226691"/>
                <a:ext cx="122040" cy="138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F65BA66-543D-4042-A961-6661F3C3F9B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17074" y="3208691"/>
                  <a:ext cx="157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CA53811-6156-491F-8931-147CAA9C2E8D}"/>
                    </a:ext>
                  </a:extLst>
                </p14:cNvPr>
                <p14:cNvContentPartPr/>
                <p14:nvPr/>
              </p14:nvContentPartPr>
              <p14:xfrm>
                <a:off x="8406234" y="3207611"/>
                <a:ext cx="102600" cy="239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CA53811-6156-491F-8931-147CAA9C2E8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88594" y="3189971"/>
                  <a:ext cx="1382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23ADFC9-E2F4-4E75-8EB3-29BC862FA6D7}"/>
                    </a:ext>
                  </a:extLst>
                </p14:cNvPr>
                <p14:cNvContentPartPr/>
                <p14:nvPr/>
              </p14:nvContentPartPr>
              <p14:xfrm>
                <a:off x="8832834" y="3246491"/>
                <a:ext cx="61920" cy="114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23ADFC9-E2F4-4E75-8EB3-29BC862FA6D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14834" y="3228491"/>
                  <a:ext cx="97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9FA70FC-C87B-4DDD-B53B-2157D26FDB2A}"/>
                    </a:ext>
                  </a:extLst>
                </p14:cNvPr>
                <p14:cNvContentPartPr/>
                <p14:nvPr/>
              </p14:nvContentPartPr>
              <p14:xfrm>
                <a:off x="8890794" y="3273851"/>
                <a:ext cx="213480" cy="159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9FA70FC-C87B-4DDD-B53B-2157D26FDB2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72794" y="3255851"/>
                  <a:ext cx="249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54891AC-D81C-4D61-98BA-7CF09C504246}"/>
                    </a:ext>
                  </a:extLst>
                </p14:cNvPr>
                <p14:cNvContentPartPr/>
                <p14:nvPr/>
              </p14:nvContentPartPr>
              <p14:xfrm>
                <a:off x="9397314" y="3363131"/>
                <a:ext cx="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54891AC-D81C-4D61-98BA-7CF09C50424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79674" y="33454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EA98E7A-C101-4136-ADA0-467CFF84E216}"/>
                    </a:ext>
                  </a:extLst>
                </p14:cNvPr>
                <p14:cNvContentPartPr/>
                <p14:nvPr/>
              </p14:nvContentPartPr>
              <p14:xfrm>
                <a:off x="9947754" y="3302291"/>
                <a:ext cx="135360" cy="141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EA98E7A-C101-4136-ADA0-467CFF84E2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930114" y="3284651"/>
                  <a:ext cx="171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E1CDAC-7A7C-4D75-A84F-519A20DADF04}"/>
                    </a:ext>
                  </a:extLst>
                </p14:cNvPr>
                <p14:cNvContentPartPr/>
                <p14:nvPr/>
              </p14:nvContentPartPr>
              <p14:xfrm>
                <a:off x="9352674" y="3133811"/>
                <a:ext cx="925200" cy="15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E1CDAC-7A7C-4D75-A84F-519A20DADF0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335034" y="3115811"/>
                  <a:ext cx="9608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5188E22-8539-40EA-9A48-0AFDD8F8553E}"/>
                    </a:ext>
                  </a:extLst>
                </p14:cNvPr>
                <p14:cNvContentPartPr/>
                <p14:nvPr/>
              </p14:nvContentPartPr>
              <p14:xfrm>
                <a:off x="7289874" y="3319931"/>
                <a:ext cx="424080" cy="228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5188E22-8539-40EA-9A48-0AFDD8F8553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71874" y="3301931"/>
                  <a:ext cx="459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94C7FEB-F223-4278-AE96-EBC04C47A03F}"/>
                    </a:ext>
                  </a:extLst>
                </p14:cNvPr>
                <p14:cNvContentPartPr/>
                <p14:nvPr/>
              </p14:nvContentPartPr>
              <p14:xfrm>
                <a:off x="7230834" y="3332531"/>
                <a:ext cx="184680" cy="231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94C7FEB-F223-4278-AE96-EBC04C47A03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12834" y="3314891"/>
                  <a:ext cx="220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8F57B9B-DDCF-48A2-A5E6-22ABA222F1A6}"/>
                    </a:ext>
                  </a:extLst>
                </p14:cNvPr>
                <p14:cNvContentPartPr/>
                <p14:nvPr/>
              </p14:nvContentPartPr>
              <p14:xfrm>
                <a:off x="7638354" y="2671211"/>
                <a:ext cx="336240" cy="101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8F57B9B-DDCF-48A2-A5E6-22ABA222F1A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20354" y="2653211"/>
                  <a:ext cx="371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84FF276-2B65-4EE2-890E-133201C4358E}"/>
                    </a:ext>
                  </a:extLst>
                </p14:cNvPr>
                <p14:cNvContentPartPr/>
                <p14:nvPr/>
              </p14:nvContentPartPr>
              <p14:xfrm>
                <a:off x="7970274" y="2565731"/>
                <a:ext cx="83160" cy="218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84FF276-2B65-4EE2-890E-133201C435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52634" y="2547731"/>
                  <a:ext cx="118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437F29A-4952-4ADC-952F-21F2AF8A2D77}"/>
                    </a:ext>
                  </a:extLst>
                </p14:cNvPr>
                <p14:cNvContentPartPr/>
                <p14:nvPr/>
              </p14:nvContentPartPr>
              <p14:xfrm>
                <a:off x="8124354" y="3064331"/>
                <a:ext cx="235080" cy="102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437F29A-4952-4ADC-952F-21F2AF8A2D7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06354" y="3046691"/>
                  <a:ext cx="270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7ECB350-5A78-43AD-8A66-7712E7CABF74}"/>
                    </a:ext>
                  </a:extLst>
                </p14:cNvPr>
                <p14:cNvContentPartPr/>
                <p14:nvPr/>
              </p14:nvContentPartPr>
              <p14:xfrm>
                <a:off x="8270154" y="3074771"/>
                <a:ext cx="97200" cy="118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7ECB350-5A78-43AD-8A66-7712E7CABF7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252514" y="3057131"/>
                  <a:ext cx="132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CB0BA44-4AC3-4831-80B0-37AAD92741B2}"/>
                    </a:ext>
                  </a:extLst>
                </p14:cNvPr>
                <p14:cNvContentPartPr/>
                <p14:nvPr/>
              </p14:nvContentPartPr>
              <p14:xfrm>
                <a:off x="8124354" y="3078011"/>
                <a:ext cx="576000" cy="1548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CB0BA44-4AC3-4831-80B0-37AAD92741B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06354" y="3060371"/>
                  <a:ext cx="611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C0314B4-0E3B-4554-AC36-CF8C8BDF550E}"/>
                    </a:ext>
                  </a:extLst>
                </p14:cNvPr>
                <p14:cNvContentPartPr/>
                <p14:nvPr/>
              </p14:nvContentPartPr>
              <p14:xfrm>
                <a:off x="8648154" y="3031211"/>
                <a:ext cx="101160" cy="149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C0314B4-0E3B-4554-AC36-CF8C8BDF550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630154" y="3013571"/>
                  <a:ext cx="136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5A29748-A4A2-4034-AC12-F36027A0D525}"/>
                    </a:ext>
                  </a:extLst>
                </p14:cNvPr>
                <p14:cNvContentPartPr/>
                <p14:nvPr/>
              </p14:nvContentPartPr>
              <p14:xfrm>
                <a:off x="8472474" y="2662571"/>
                <a:ext cx="703080" cy="155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5A29748-A4A2-4034-AC12-F36027A0D52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454834" y="2644571"/>
                  <a:ext cx="7387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D109382-C446-4CAA-B3DB-0AD5D512FD25}"/>
                    </a:ext>
                  </a:extLst>
                </p14:cNvPr>
                <p14:cNvContentPartPr/>
                <p14:nvPr/>
              </p14:nvContentPartPr>
              <p14:xfrm>
                <a:off x="9120834" y="2614691"/>
                <a:ext cx="93240" cy="189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D109382-C446-4CAA-B3DB-0AD5D512FD2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03194" y="2597051"/>
                  <a:ext cx="128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A7FD42E-1D2A-44C3-BA53-2105EBED9E21}"/>
                    </a:ext>
                  </a:extLst>
                </p14:cNvPr>
                <p14:cNvContentPartPr/>
                <p14:nvPr/>
              </p14:nvContentPartPr>
              <p14:xfrm>
                <a:off x="8936514" y="2995931"/>
                <a:ext cx="735480" cy="107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A7FD42E-1D2A-44C3-BA53-2105EBED9E2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18514" y="2977931"/>
                  <a:ext cx="771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F89A59C-591C-45EF-A4AD-5A828125429A}"/>
                    </a:ext>
                  </a:extLst>
                </p14:cNvPr>
                <p14:cNvContentPartPr/>
                <p14:nvPr/>
              </p14:nvContentPartPr>
              <p14:xfrm>
                <a:off x="9623034" y="2900891"/>
                <a:ext cx="92880" cy="179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F89A59C-591C-45EF-A4AD-5A828125429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605394" y="2882891"/>
                  <a:ext cx="128520" cy="21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9A20770-425D-411D-A4A9-17592CA994B2}"/>
                  </a:ext>
                </a:extLst>
              </p14:cNvPr>
              <p14:cNvContentPartPr/>
              <p14:nvPr/>
            </p14:nvContentPartPr>
            <p14:xfrm>
              <a:off x="3463434" y="4211291"/>
              <a:ext cx="352080" cy="72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9A20770-425D-411D-A4A9-17592CA994B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445794" y="4193291"/>
                <a:ext cx="3877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9716803-3A91-4B05-A369-CB581779ACD1}"/>
                  </a:ext>
                </a:extLst>
              </p14:cNvPr>
              <p14:cNvContentPartPr/>
              <p14:nvPr/>
            </p14:nvContentPartPr>
            <p14:xfrm>
              <a:off x="5168034" y="4213451"/>
              <a:ext cx="908280" cy="547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9716803-3A91-4B05-A369-CB581779ACD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150034" y="4195451"/>
                <a:ext cx="9439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5162182-0972-42A6-AB7C-1106F83E1E81}"/>
                  </a:ext>
                </a:extLst>
              </p14:cNvPr>
              <p14:cNvContentPartPr/>
              <p14:nvPr/>
            </p14:nvContentPartPr>
            <p14:xfrm>
              <a:off x="7874514" y="4289771"/>
              <a:ext cx="834840" cy="475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5162182-0972-42A6-AB7C-1106F83E1E8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856874" y="4272131"/>
                <a:ext cx="8704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1C4BE18-797E-4AFC-ADCB-4F9C52890016}"/>
                  </a:ext>
                </a:extLst>
              </p14:cNvPr>
              <p14:cNvContentPartPr/>
              <p14:nvPr/>
            </p14:nvContentPartPr>
            <p14:xfrm>
              <a:off x="4251114" y="4924811"/>
              <a:ext cx="235080" cy="601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1C4BE18-797E-4AFC-ADCB-4F9C5289001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233474" y="4907171"/>
                <a:ext cx="270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0036E57-9605-4F76-B90D-54A2DE1F382B}"/>
                  </a:ext>
                </a:extLst>
              </p14:cNvPr>
              <p14:cNvContentPartPr/>
              <p14:nvPr/>
            </p14:nvContentPartPr>
            <p14:xfrm>
              <a:off x="8158194" y="4982771"/>
              <a:ext cx="427320" cy="180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0036E57-9605-4F76-B90D-54A2DE1F382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140554" y="4965131"/>
                <a:ext cx="4629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442B36C-FFDA-40FC-9155-3BED43B1E89F}"/>
                  </a:ext>
                </a:extLst>
              </p14:cNvPr>
              <p14:cNvContentPartPr/>
              <p14:nvPr/>
            </p14:nvContentPartPr>
            <p14:xfrm>
              <a:off x="5584554" y="4911851"/>
              <a:ext cx="1003680" cy="478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442B36C-FFDA-40FC-9155-3BED43B1E89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566914" y="4893851"/>
                <a:ext cx="10393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2F2EC1C-37F0-459B-A82A-A1853016C601}"/>
                  </a:ext>
                </a:extLst>
              </p14:cNvPr>
              <p14:cNvContentPartPr/>
              <p14:nvPr/>
            </p14:nvContentPartPr>
            <p14:xfrm>
              <a:off x="3683394" y="3814211"/>
              <a:ext cx="2051640" cy="658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2F2EC1C-37F0-459B-A82A-A1853016C60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665754" y="3796211"/>
                <a:ext cx="20872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6DD1F42-5E18-4BE5-A47B-9BD066364035}"/>
                  </a:ext>
                </a:extLst>
              </p14:cNvPr>
              <p14:cNvContentPartPr/>
              <p14:nvPr/>
            </p14:nvContentPartPr>
            <p14:xfrm>
              <a:off x="5679234" y="4405691"/>
              <a:ext cx="1085760" cy="5864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6DD1F42-5E18-4BE5-A47B-9BD06636403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661234" y="4387691"/>
                <a:ext cx="1121400" cy="62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4113759-F1F1-440A-8D1F-D926303778C9}"/>
              </a:ext>
            </a:extLst>
          </p:cNvPr>
          <p:cNvGrpSpPr/>
          <p:nvPr/>
        </p:nvGrpSpPr>
        <p:grpSpPr>
          <a:xfrm>
            <a:off x="9675954" y="3913571"/>
            <a:ext cx="2156400" cy="1585080"/>
            <a:chOff x="9675954" y="3913571"/>
            <a:chExt cx="2156400" cy="158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F3B0E7B-64F4-4886-A81C-56CEB83F73E1}"/>
                    </a:ext>
                  </a:extLst>
                </p14:cNvPr>
                <p14:cNvContentPartPr/>
                <p14:nvPr/>
              </p14:nvContentPartPr>
              <p14:xfrm>
                <a:off x="9675954" y="4198691"/>
                <a:ext cx="266400" cy="380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F3B0E7B-64F4-4886-A81C-56CEB83F73E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657954" y="4181051"/>
                  <a:ext cx="3020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D89D4E1-7C65-4011-817F-942B360C0AF9}"/>
                    </a:ext>
                  </a:extLst>
                </p14:cNvPr>
                <p14:cNvContentPartPr/>
                <p14:nvPr/>
              </p14:nvContentPartPr>
              <p14:xfrm>
                <a:off x="10127034" y="3956771"/>
                <a:ext cx="1205280" cy="525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D89D4E1-7C65-4011-817F-942B360C0AF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109394" y="3939131"/>
                  <a:ext cx="124092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890D575-2D69-4167-AD34-F3D945D22B81}"/>
                    </a:ext>
                  </a:extLst>
                </p14:cNvPr>
                <p14:cNvContentPartPr/>
                <p14:nvPr/>
              </p14:nvContentPartPr>
              <p14:xfrm>
                <a:off x="9760194" y="4646531"/>
                <a:ext cx="89640" cy="28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890D575-2D69-4167-AD34-F3D945D22B8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42554" y="4628531"/>
                  <a:ext cx="125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662DE71-09CC-4074-A80E-54B8777AB4C1}"/>
                    </a:ext>
                  </a:extLst>
                </p14:cNvPr>
                <p14:cNvContentPartPr/>
                <p14:nvPr/>
              </p14:nvContentPartPr>
              <p14:xfrm>
                <a:off x="9683514" y="4636091"/>
                <a:ext cx="155880" cy="196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662DE71-09CC-4074-A80E-54B8777AB4C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65874" y="4618091"/>
                  <a:ext cx="191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AF61FBB-19F8-4A6E-897D-2D43E4EEC5B5}"/>
                    </a:ext>
                  </a:extLst>
                </p14:cNvPr>
                <p14:cNvContentPartPr/>
                <p14:nvPr/>
              </p14:nvContentPartPr>
              <p14:xfrm>
                <a:off x="9825354" y="4924091"/>
                <a:ext cx="117360" cy="113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AF61FBB-19F8-4A6E-897D-2D43E4EEC5B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807714" y="4906091"/>
                  <a:ext cx="153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F6D3F5F-51E2-433D-92B5-4584DC581BD5}"/>
                    </a:ext>
                  </a:extLst>
                </p14:cNvPr>
                <p14:cNvContentPartPr/>
                <p14:nvPr/>
              </p14:nvContentPartPr>
              <p14:xfrm>
                <a:off x="9894474" y="4914371"/>
                <a:ext cx="39600" cy="223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F6D3F5F-51E2-433D-92B5-4584DC581BD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76474" y="4896371"/>
                  <a:ext cx="752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98CE54E-EB2F-43D4-A968-087086038D37}"/>
                    </a:ext>
                  </a:extLst>
                </p14:cNvPr>
                <p14:cNvContentPartPr/>
                <p14:nvPr/>
              </p14:nvContentPartPr>
              <p14:xfrm>
                <a:off x="9737874" y="5174291"/>
                <a:ext cx="199080" cy="311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98CE54E-EB2F-43D4-A968-087086038D3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719874" y="5156291"/>
                  <a:ext cx="2347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D4820AF-3EE8-4CBB-83E9-076F826E173A}"/>
                    </a:ext>
                  </a:extLst>
                </p14:cNvPr>
                <p14:cNvContentPartPr/>
                <p14:nvPr/>
              </p14:nvContentPartPr>
              <p14:xfrm>
                <a:off x="11440674" y="3913571"/>
                <a:ext cx="183960" cy="2617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D4820AF-3EE8-4CBB-83E9-076F826E173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422674" y="3895931"/>
                  <a:ext cx="2196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19C3FFF-D2BC-4869-A54A-8DCBDB53E3AC}"/>
                    </a:ext>
                  </a:extLst>
                </p14:cNvPr>
                <p14:cNvContentPartPr/>
                <p14:nvPr/>
              </p14:nvContentPartPr>
              <p14:xfrm>
                <a:off x="11431314" y="4057931"/>
                <a:ext cx="124920" cy="176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19C3FFF-D2BC-4869-A54A-8DCBDB53E3A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13674" y="4039931"/>
                  <a:ext cx="160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28E34D0-C201-4B6D-B33F-575DDB12A38C}"/>
                    </a:ext>
                  </a:extLst>
                </p14:cNvPr>
                <p14:cNvContentPartPr/>
                <p14:nvPr/>
              </p14:nvContentPartPr>
              <p14:xfrm>
                <a:off x="10789434" y="4664531"/>
                <a:ext cx="75600" cy="194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28E34D0-C201-4B6D-B33F-575DDB12A38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771434" y="4646891"/>
                  <a:ext cx="1112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E078531-F39B-493C-88DD-15C57A96099B}"/>
                    </a:ext>
                  </a:extLst>
                </p14:cNvPr>
                <p14:cNvContentPartPr/>
                <p14:nvPr/>
              </p14:nvContentPartPr>
              <p14:xfrm>
                <a:off x="10805634" y="4958291"/>
                <a:ext cx="105480" cy="2070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E078531-F39B-493C-88DD-15C57A96099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787634" y="4940651"/>
                  <a:ext cx="1411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865A341-F6F1-4620-A5D8-A9CF99528D1D}"/>
                    </a:ext>
                  </a:extLst>
                </p14:cNvPr>
                <p14:cNvContentPartPr/>
                <p14:nvPr/>
              </p14:nvContentPartPr>
              <p14:xfrm>
                <a:off x="10705554" y="5284451"/>
                <a:ext cx="176400" cy="2142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865A341-F6F1-4620-A5D8-A9CF99528D1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687554" y="5266811"/>
                  <a:ext cx="2120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28B13F9-9ADE-4865-8AEC-80DFADB059C0}"/>
                    </a:ext>
                  </a:extLst>
                </p14:cNvPr>
                <p14:cNvContentPartPr/>
                <p14:nvPr/>
              </p14:nvContentPartPr>
              <p14:xfrm>
                <a:off x="11403954" y="4807091"/>
                <a:ext cx="102960" cy="1141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28B13F9-9ADE-4865-8AEC-80DFADB059C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386314" y="4789451"/>
                  <a:ext cx="138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2F364F7-FD99-4F5A-AD57-E2408ECC3E41}"/>
                    </a:ext>
                  </a:extLst>
                </p14:cNvPr>
                <p14:cNvContentPartPr/>
                <p14:nvPr/>
              </p14:nvContentPartPr>
              <p14:xfrm>
                <a:off x="11366154" y="4816091"/>
                <a:ext cx="324360" cy="914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2F364F7-FD99-4F5A-AD57-E2408ECC3E4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348514" y="4798091"/>
                  <a:ext cx="360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3754F99-86A8-405B-9909-30371BFCD8E1}"/>
                    </a:ext>
                  </a:extLst>
                </p14:cNvPr>
                <p14:cNvContentPartPr/>
                <p14:nvPr/>
              </p14:nvContentPartPr>
              <p14:xfrm>
                <a:off x="11735154" y="4883411"/>
                <a:ext cx="30960" cy="158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3754F99-86A8-405B-9909-30371BFCD8E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717154" y="4865411"/>
                  <a:ext cx="66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39F0711-F304-4FFC-8EA3-913F37CDF017}"/>
                    </a:ext>
                  </a:extLst>
                </p14:cNvPr>
                <p14:cNvContentPartPr/>
                <p14:nvPr/>
              </p14:nvContentPartPr>
              <p14:xfrm>
                <a:off x="11373354" y="5106251"/>
                <a:ext cx="126000" cy="78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39F0711-F304-4FFC-8EA3-913F37CDF01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355714" y="5088251"/>
                  <a:ext cx="161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BF67B4B-C573-4458-AAD5-37EA61AC9387}"/>
                    </a:ext>
                  </a:extLst>
                </p14:cNvPr>
                <p14:cNvContentPartPr/>
                <p14:nvPr/>
              </p14:nvContentPartPr>
              <p14:xfrm>
                <a:off x="11435274" y="5090771"/>
                <a:ext cx="91800" cy="218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BF67B4B-C573-4458-AAD5-37EA61AC938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417274" y="5073131"/>
                  <a:ext cx="1274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E0267DA-AD6E-40F3-B8CA-7420DA1E8D8B}"/>
                    </a:ext>
                  </a:extLst>
                </p14:cNvPr>
                <p14:cNvContentPartPr/>
                <p14:nvPr/>
              </p14:nvContentPartPr>
              <p14:xfrm>
                <a:off x="11564154" y="5202011"/>
                <a:ext cx="120240" cy="65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E0267DA-AD6E-40F3-B8CA-7420DA1E8D8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546154" y="5184011"/>
                  <a:ext cx="155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32D6AFD-941F-4D86-9749-D1C967068E97}"/>
                    </a:ext>
                  </a:extLst>
                </p14:cNvPr>
                <p14:cNvContentPartPr/>
                <p14:nvPr/>
              </p14:nvContentPartPr>
              <p14:xfrm>
                <a:off x="11052954" y="4728251"/>
                <a:ext cx="163800" cy="140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32D6AFD-941F-4D86-9749-D1C967068E9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034954" y="4710251"/>
                  <a:ext cx="199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5A1342A-58F8-426E-832B-3C4A55C7E2F8}"/>
                    </a:ext>
                  </a:extLst>
                </p14:cNvPr>
                <p14:cNvContentPartPr/>
                <p14:nvPr/>
              </p14:nvContentPartPr>
              <p14:xfrm>
                <a:off x="11132514" y="5160251"/>
                <a:ext cx="132120" cy="496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5A1342A-58F8-426E-832B-3C4A55C7E2F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114514" y="5142251"/>
                  <a:ext cx="167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2817745-D8AC-4DB9-B1C8-9065E7CE2CC3}"/>
                    </a:ext>
                  </a:extLst>
                </p14:cNvPr>
                <p14:cNvContentPartPr/>
                <p14:nvPr/>
              </p14:nvContentPartPr>
              <p14:xfrm>
                <a:off x="11229354" y="5135771"/>
                <a:ext cx="57960" cy="1429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2817745-D8AC-4DB9-B1C8-9065E7CE2CC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211354" y="5118131"/>
                  <a:ext cx="93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543F9E5-157B-4E0F-9886-BA0CCB0B7152}"/>
                    </a:ext>
                  </a:extLst>
                </p14:cNvPr>
                <p14:cNvContentPartPr/>
                <p14:nvPr/>
              </p14:nvContentPartPr>
              <p14:xfrm>
                <a:off x="11764674" y="5154491"/>
                <a:ext cx="67680" cy="127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543F9E5-157B-4E0F-9886-BA0CCB0B715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747034" y="5136851"/>
                  <a:ext cx="103320" cy="16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A35170C-4106-4166-9466-62CB4CFB9C4E}"/>
                  </a:ext>
                </a:extLst>
              </p14:cNvPr>
              <p14:cNvContentPartPr/>
              <p14:nvPr/>
            </p14:nvContentPartPr>
            <p14:xfrm>
              <a:off x="4442274" y="5290571"/>
              <a:ext cx="882720" cy="1944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A35170C-4106-4166-9466-62CB4CFB9C4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424274" y="5272931"/>
                <a:ext cx="9183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366FD8F9-2562-4A72-8994-98289529F312}"/>
                  </a:ext>
                </a:extLst>
              </p14:cNvPr>
              <p14:cNvContentPartPr/>
              <p14:nvPr/>
            </p14:nvContentPartPr>
            <p14:xfrm>
              <a:off x="10772514" y="1613171"/>
              <a:ext cx="413280" cy="511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366FD8F9-2562-4A72-8994-98289529F31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754874" y="1595531"/>
                <a:ext cx="4489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ED148CFD-E612-498A-90E2-FA3F3F83F153}"/>
                  </a:ext>
                </a:extLst>
              </p14:cNvPr>
              <p14:cNvContentPartPr/>
              <p14:nvPr/>
            </p14:nvContentPartPr>
            <p14:xfrm>
              <a:off x="10828314" y="1773371"/>
              <a:ext cx="306360" cy="6336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ED148CFD-E612-498A-90E2-FA3F3F83F15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810314" y="1755731"/>
                <a:ext cx="342000" cy="9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7F8D495-184C-4D33-B151-C3CF64D8CF70}"/>
              </a:ext>
            </a:extLst>
          </p:cNvPr>
          <p:cNvGrpSpPr/>
          <p:nvPr/>
        </p:nvGrpSpPr>
        <p:grpSpPr>
          <a:xfrm>
            <a:off x="10484514" y="1365851"/>
            <a:ext cx="932400" cy="271800"/>
            <a:chOff x="10484514" y="1365851"/>
            <a:chExt cx="932400" cy="27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36D352A-B9B6-43E7-A0C4-14F637037446}"/>
                    </a:ext>
                  </a:extLst>
                </p14:cNvPr>
                <p14:cNvContentPartPr/>
                <p14:nvPr/>
              </p14:nvContentPartPr>
              <p14:xfrm>
                <a:off x="10538154" y="1392491"/>
                <a:ext cx="172440" cy="1371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36D352A-B9B6-43E7-A0C4-14F63703744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20154" y="1374491"/>
                  <a:ext cx="208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05C95DD-2DD5-4EEA-8A8D-0A57AD3D6F69}"/>
                    </a:ext>
                  </a:extLst>
                </p14:cNvPr>
                <p14:cNvContentPartPr/>
                <p14:nvPr/>
              </p14:nvContentPartPr>
              <p14:xfrm>
                <a:off x="10484514" y="1402931"/>
                <a:ext cx="261720" cy="1728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05C95DD-2DD5-4EEA-8A8D-0A57AD3D6F6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466514" y="1384931"/>
                  <a:ext cx="297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020BB23-7340-448A-B228-2AE79F8F35A2}"/>
                    </a:ext>
                  </a:extLst>
                </p14:cNvPr>
                <p14:cNvContentPartPr/>
                <p14:nvPr/>
              </p14:nvContentPartPr>
              <p14:xfrm>
                <a:off x="10956114" y="1384211"/>
                <a:ext cx="114840" cy="244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020BB23-7340-448A-B228-2AE79F8F35A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938474" y="1366571"/>
                  <a:ext cx="150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B3F77C5-B561-4987-AA09-642E08DE5818}"/>
                    </a:ext>
                  </a:extLst>
                </p14:cNvPr>
                <p14:cNvContentPartPr/>
                <p14:nvPr/>
              </p14:nvContentPartPr>
              <p14:xfrm>
                <a:off x="10956114" y="1490051"/>
                <a:ext cx="118440" cy="147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B3F77C5-B561-4987-AA09-642E08DE581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938474" y="1472051"/>
                  <a:ext cx="154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9D83C55-C353-400C-A756-9E9FBC4C9D28}"/>
                    </a:ext>
                  </a:extLst>
                </p14:cNvPr>
                <p14:cNvContentPartPr/>
                <p14:nvPr/>
              </p14:nvContentPartPr>
              <p14:xfrm>
                <a:off x="11317914" y="1365851"/>
                <a:ext cx="99000" cy="271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9D83C55-C353-400C-A756-9E9FBC4C9D2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300274" y="1348211"/>
                  <a:ext cx="13464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539BA11-D1D2-4B0A-B3A4-C6EA88CEB7EC}"/>
              </a:ext>
            </a:extLst>
          </p:cNvPr>
          <p:cNvGrpSpPr/>
          <p:nvPr/>
        </p:nvGrpSpPr>
        <p:grpSpPr>
          <a:xfrm>
            <a:off x="10482714" y="2091971"/>
            <a:ext cx="1072800" cy="658800"/>
            <a:chOff x="10482714" y="2091971"/>
            <a:chExt cx="1072800" cy="65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649DEF3-3174-4582-8FC5-1B3857FADBAC}"/>
                    </a:ext>
                  </a:extLst>
                </p14:cNvPr>
                <p14:cNvContentPartPr/>
                <p14:nvPr/>
              </p14:nvContentPartPr>
              <p14:xfrm>
                <a:off x="10774314" y="2091971"/>
                <a:ext cx="320400" cy="71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649DEF3-3174-4582-8FC5-1B3857FADBA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756674" y="2073971"/>
                  <a:ext cx="3560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ECC1519-D3FB-4400-B756-4CB08F5FA263}"/>
                    </a:ext>
                  </a:extLst>
                </p14:cNvPr>
                <p14:cNvContentPartPr/>
                <p14:nvPr/>
              </p14:nvContentPartPr>
              <p14:xfrm>
                <a:off x="10787994" y="2349731"/>
                <a:ext cx="208080" cy="45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ECC1519-D3FB-4400-B756-4CB08F5FA26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769994" y="2331731"/>
                  <a:ext cx="243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0F637BE-C3DE-4317-870F-4B56F758A12D}"/>
                    </a:ext>
                  </a:extLst>
                </p14:cNvPr>
                <p14:cNvContentPartPr/>
                <p14:nvPr/>
              </p14:nvContentPartPr>
              <p14:xfrm>
                <a:off x="10482714" y="2298971"/>
                <a:ext cx="147240" cy="108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0F637BE-C3DE-4317-870F-4B56F758A12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464714" y="2280971"/>
                  <a:ext cx="182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8B008D9-80BA-4B08-8D92-ADAA0D87E4E2}"/>
                    </a:ext>
                  </a:extLst>
                </p14:cNvPr>
                <p14:cNvContentPartPr/>
                <p14:nvPr/>
              </p14:nvContentPartPr>
              <p14:xfrm>
                <a:off x="10583874" y="2309411"/>
                <a:ext cx="61200" cy="2282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8B008D9-80BA-4B08-8D92-ADAA0D87E4E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565874" y="2291411"/>
                  <a:ext cx="968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7405A0E-F829-4D83-AF40-4C8858097F60}"/>
                    </a:ext>
                  </a:extLst>
                </p14:cNvPr>
                <p14:cNvContentPartPr/>
                <p14:nvPr/>
              </p14:nvContentPartPr>
              <p14:xfrm>
                <a:off x="10804194" y="2493731"/>
                <a:ext cx="134640" cy="9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7405A0E-F829-4D83-AF40-4C8858097F6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786194" y="2476091"/>
                  <a:ext cx="170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DF92434-7069-4E6C-9DF8-158D4D335EB5}"/>
                    </a:ext>
                  </a:extLst>
                </p14:cNvPr>
                <p14:cNvContentPartPr/>
                <p14:nvPr/>
              </p14:nvContentPartPr>
              <p14:xfrm>
                <a:off x="11158074" y="2430371"/>
                <a:ext cx="165960" cy="192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DF92434-7069-4E6C-9DF8-158D4D335EB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140434" y="2412371"/>
                  <a:ext cx="201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EEAC217-8BBB-4BD3-9DCC-545F1DDC293E}"/>
                    </a:ext>
                  </a:extLst>
                </p14:cNvPr>
                <p14:cNvContentPartPr/>
                <p14:nvPr/>
              </p14:nvContentPartPr>
              <p14:xfrm>
                <a:off x="11252754" y="2390051"/>
                <a:ext cx="216000" cy="42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EEAC217-8BBB-4BD3-9DCC-545F1DDC293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234754" y="2372051"/>
                  <a:ext cx="251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97CBD30-6A3D-4F3B-89E2-96FF5929C9D5}"/>
                    </a:ext>
                  </a:extLst>
                </p14:cNvPr>
                <p14:cNvContentPartPr/>
                <p14:nvPr/>
              </p14:nvContentPartPr>
              <p14:xfrm>
                <a:off x="11007234" y="2169371"/>
                <a:ext cx="548280" cy="5814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97CBD30-6A3D-4F3B-89E2-96FF5929C9D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989594" y="2151731"/>
                  <a:ext cx="583920" cy="61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C96E939-BD50-41F6-AD52-543A90ACC7AC}"/>
              </a:ext>
            </a:extLst>
          </p:cNvPr>
          <p:cNvGrpSpPr/>
          <p:nvPr/>
        </p:nvGrpSpPr>
        <p:grpSpPr>
          <a:xfrm>
            <a:off x="10584594" y="1780931"/>
            <a:ext cx="167040" cy="360"/>
            <a:chOff x="10584594" y="1780931"/>
            <a:chExt cx="16704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5B5B9E4-0ACC-4566-B1A1-17E6CF3F5C96}"/>
                    </a:ext>
                  </a:extLst>
                </p14:cNvPr>
                <p14:cNvContentPartPr/>
                <p14:nvPr/>
              </p14:nvContentPartPr>
              <p14:xfrm>
                <a:off x="10584594" y="1780931"/>
                <a:ext cx="360" cy="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5B5B9E4-0ACC-4566-B1A1-17E6CF3F5C9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566954" y="17629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3DC6443-9733-43CC-B862-F616CBA4FA89}"/>
                    </a:ext>
                  </a:extLst>
                </p14:cNvPr>
                <p14:cNvContentPartPr/>
                <p14:nvPr/>
              </p14:nvContentPartPr>
              <p14:xfrm>
                <a:off x="10664514" y="1780931"/>
                <a:ext cx="8712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3DC6443-9733-43CC-B862-F616CBA4FA8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646514" y="1762931"/>
                  <a:ext cx="1227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FF1DFCF-F40C-4A44-A56D-7B1CE4DB4D5E}"/>
              </a:ext>
            </a:extLst>
          </p:cNvPr>
          <p:cNvGrpSpPr/>
          <p:nvPr/>
        </p:nvGrpSpPr>
        <p:grpSpPr>
          <a:xfrm>
            <a:off x="10583874" y="2031491"/>
            <a:ext cx="155880" cy="39600"/>
            <a:chOff x="10583874" y="2031491"/>
            <a:chExt cx="155880" cy="3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358E691-B5DB-480F-91C5-E16895B80515}"/>
                    </a:ext>
                  </a:extLst>
                </p14:cNvPr>
                <p14:cNvContentPartPr/>
                <p14:nvPr/>
              </p14:nvContentPartPr>
              <p14:xfrm>
                <a:off x="10583874" y="2031491"/>
                <a:ext cx="55080" cy="10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358E691-B5DB-480F-91C5-E16895B8051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565874" y="2013491"/>
                  <a:ext cx="90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37058E5-4AE6-4BE9-8AC9-DCAE865134AB}"/>
                    </a:ext>
                  </a:extLst>
                </p14:cNvPr>
                <p14:cNvContentPartPr/>
                <p14:nvPr/>
              </p14:nvContentPartPr>
              <p14:xfrm>
                <a:off x="10739394" y="2070731"/>
                <a:ext cx="360" cy="3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37058E5-4AE6-4BE9-8AC9-DCAE865134A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21754" y="20530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246790E-7052-4297-9E79-03663EC53075}"/>
              </a:ext>
            </a:extLst>
          </p:cNvPr>
          <p:cNvGrpSpPr/>
          <p:nvPr/>
        </p:nvGrpSpPr>
        <p:grpSpPr>
          <a:xfrm>
            <a:off x="3955914" y="5289851"/>
            <a:ext cx="1004760" cy="59400"/>
            <a:chOff x="3955914" y="5289851"/>
            <a:chExt cx="1004760" cy="5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3CD9DA5-DAD5-48C2-95E4-CD6FF4406434}"/>
                    </a:ext>
                  </a:extLst>
                </p14:cNvPr>
                <p14:cNvContentPartPr/>
                <p14:nvPr/>
              </p14:nvContentPartPr>
              <p14:xfrm>
                <a:off x="3955914" y="5289851"/>
                <a:ext cx="53280" cy="18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3CD9DA5-DAD5-48C2-95E4-CD6FF440643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37914" y="5271851"/>
                  <a:ext cx="88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ACBDCEB-79A3-4A2A-9DD8-0BB41E837220}"/>
                    </a:ext>
                  </a:extLst>
                </p14:cNvPr>
                <p14:cNvContentPartPr/>
                <p14:nvPr/>
              </p14:nvContentPartPr>
              <p14:xfrm>
                <a:off x="3974634" y="5289851"/>
                <a:ext cx="986040" cy="59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ACBDCEB-79A3-4A2A-9DD8-0BB41E83722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956634" y="5271851"/>
                  <a:ext cx="1021680" cy="9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095CE9BA-7549-42D1-9F6A-ED3EC047F859}"/>
                  </a:ext>
                </a:extLst>
              </p14:cNvPr>
              <p14:cNvContentPartPr/>
              <p14:nvPr/>
            </p14:nvContentPartPr>
            <p14:xfrm>
              <a:off x="7646274" y="5300291"/>
              <a:ext cx="767520" cy="6336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095CE9BA-7549-42D1-9F6A-ED3EC047F85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628274" y="5282651"/>
                <a:ext cx="803160" cy="9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7D4EADE-CE66-44C5-A185-D0D486A6CA52}"/>
              </a:ext>
            </a:extLst>
          </p:cNvPr>
          <p:cNvGrpSpPr/>
          <p:nvPr/>
        </p:nvGrpSpPr>
        <p:grpSpPr>
          <a:xfrm>
            <a:off x="9299754" y="4176731"/>
            <a:ext cx="225360" cy="129600"/>
            <a:chOff x="9299754" y="4176731"/>
            <a:chExt cx="225360" cy="12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1373AC5-CF05-48CB-8694-0B1DAE1B1DD0}"/>
                    </a:ext>
                  </a:extLst>
                </p14:cNvPr>
                <p14:cNvContentPartPr/>
                <p14:nvPr/>
              </p14:nvContentPartPr>
              <p14:xfrm>
                <a:off x="9299754" y="4235051"/>
                <a:ext cx="225360" cy="50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1373AC5-CF05-48CB-8694-0B1DAE1B1DD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282114" y="4217411"/>
                  <a:ext cx="261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478FEFA-9818-43C2-A049-DF58E5997CD6}"/>
                    </a:ext>
                  </a:extLst>
                </p14:cNvPr>
                <p14:cNvContentPartPr/>
                <p14:nvPr/>
              </p14:nvContentPartPr>
              <p14:xfrm>
                <a:off x="9470754" y="4176731"/>
                <a:ext cx="27720" cy="1296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478FEFA-9818-43C2-A049-DF58E5997CD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453114" y="4158731"/>
                  <a:ext cx="6336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9119F3A7-B6A2-45F1-8D92-30686D3A93F3}"/>
                  </a:ext>
                </a:extLst>
              </p14:cNvPr>
              <p14:cNvContentPartPr/>
              <p14:nvPr/>
            </p14:nvContentPartPr>
            <p14:xfrm>
              <a:off x="3397914" y="5606651"/>
              <a:ext cx="998640" cy="756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9119F3A7-B6A2-45F1-8D92-30686D3A93F3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380274" y="5588651"/>
                <a:ext cx="103428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84430B0-ABE7-448B-AEF6-F0C73064FC4C}"/>
              </a:ext>
            </a:extLst>
          </p:cNvPr>
          <p:cNvGrpSpPr/>
          <p:nvPr/>
        </p:nvGrpSpPr>
        <p:grpSpPr>
          <a:xfrm>
            <a:off x="1953234" y="3367091"/>
            <a:ext cx="252720" cy="746640"/>
            <a:chOff x="1953234" y="3367091"/>
            <a:chExt cx="252720" cy="74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120ED58-09C5-4FC8-82F0-042129B000C6}"/>
                    </a:ext>
                  </a:extLst>
                </p14:cNvPr>
                <p14:cNvContentPartPr/>
                <p14:nvPr/>
              </p14:nvContentPartPr>
              <p14:xfrm>
                <a:off x="2046114" y="3367091"/>
                <a:ext cx="44280" cy="6544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120ED58-09C5-4FC8-82F0-042129B000C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028114" y="3349451"/>
                  <a:ext cx="7992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692C818-B27C-43C8-B254-11B2BBD65D1B}"/>
                    </a:ext>
                  </a:extLst>
                </p14:cNvPr>
                <p14:cNvContentPartPr/>
                <p14:nvPr/>
              </p14:nvContentPartPr>
              <p14:xfrm>
                <a:off x="1953234" y="3826451"/>
                <a:ext cx="252720" cy="2872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692C818-B27C-43C8-B254-11B2BBD65D1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935594" y="3808811"/>
                  <a:ext cx="28836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0725262-BF1E-4C87-B21F-293CBAF58E7B}"/>
              </a:ext>
            </a:extLst>
          </p:cNvPr>
          <p:cNvGrpSpPr/>
          <p:nvPr/>
        </p:nvGrpSpPr>
        <p:grpSpPr>
          <a:xfrm>
            <a:off x="1939914" y="4550051"/>
            <a:ext cx="227160" cy="627480"/>
            <a:chOff x="1939914" y="4550051"/>
            <a:chExt cx="227160" cy="62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791FBE7-B060-40F4-BE9C-AE57643D559A}"/>
                    </a:ext>
                  </a:extLst>
                </p14:cNvPr>
                <p14:cNvContentPartPr/>
                <p14:nvPr/>
              </p14:nvContentPartPr>
              <p14:xfrm>
                <a:off x="2046834" y="4550051"/>
                <a:ext cx="51480" cy="589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791FBE7-B060-40F4-BE9C-AE57643D559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029194" y="4532411"/>
                  <a:ext cx="8712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1394220-CD59-41E3-8075-E5589FA03FF0}"/>
                    </a:ext>
                  </a:extLst>
                </p14:cNvPr>
                <p14:cNvContentPartPr/>
                <p14:nvPr/>
              </p14:nvContentPartPr>
              <p14:xfrm>
                <a:off x="1939914" y="4972331"/>
                <a:ext cx="227160" cy="2052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1394220-CD59-41E3-8075-E5589FA03FF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22274" y="4954691"/>
                  <a:ext cx="262800" cy="240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4287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52076-FB22-478D-A3D5-0265E34CC6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/>
              <a:t>Tree CSP solver is effective, but </a:t>
            </a:r>
            <a:r>
              <a:rPr lang="en-US" dirty="0"/>
              <a:t>what if we don’t have trees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AA033B3-6168-46B8-A36E-3DC10B6B5F6B}"/>
              </a:ext>
            </a:extLst>
          </p:cNvPr>
          <p:cNvSpPr txBox="1"/>
          <p:nvPr/>
        </p:nvSpPr>
        <p:spPr>
          <a:xfrm>
            <a:off x="844160" y="1191845"/>
            <a:ext cx="9336884" cy="5384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Bef>
                <a:spcPts val="600"/>
              </a:spcBef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To turn a graph into a tree: </a:t>
            </a:r>
            <a:endParaRPr lang="en-US" sz="2200" b="1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Bef>
                <a:spcPts val="600"/>
              </a:spcBef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5CC4B50-27E3-4483-87ED-87EE0D1A0B35}"/>
              </a:ext>
            </a:extLst>
          </p:cNvPr>
          <p:cNvGrpSpPr/>
          <p:nvPr/>
        </p:nvGrpSpPr>
        <p:grpSpPr>
          <a:xfrm>
            <a:off x="3680531" y="1895427"/>
            <a:ext cx="4744800" cy="1988640"/>
            <a:chOff x="434685" y="3050280"/>
            <a:chExt cx="4744800" cy="19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7EC2DC7-E781-424C-84E9-26C7DD5441D0}"/>
                    </a:ext>
                  </a:extLst>
                </p14:cNvPr>
                <p14:cNvContentPartPr/>
                <p14:nvPr/>
              </p14:nvContentPartPr>
              <p14:xfrm>
                <a:off x="515325" y="3455280"/>
                <a:ext cx="108000" cy="219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7EC2DC7-E781-424C-84E9-26C7DD5441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7325" y="3437280"/>
                  <a:ext cx="143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5B23895-0882-4CCD-9E2E-1CBC23195A60}"/>
                    </a:ext>
                  </a:extLst>
                </p14:cNvPr>
                <p14:cNvContentPartPr/>
                <p14:nvPr/>
              </p14:nvContentPartPr>
              <p14:xfrm>
                <a:off x="676605" y="3539880"/>
                <a:ext cx="47520" cy="133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5B23895-0882-4CCD-9E2E-1CBC23195A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8605" y="3521831"/>
                  <a:ext cx="83160" cy="16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A4AE08B-7A1A-4AD9-BD09-408217DE16FD}"/>
                    </a:ext>
                  </a:extLst>
                </p14:cNvPr>
                <p14:cNvContentPartPr/>
                <p14:nvPr/>
              </p14:nvContentPartPr>
              <p14:xfrm>
                <a:off x="655005" y="3473640"/>
                <a:ext cx="144720" cy="66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A4AE08B-7A1A-4AD9-BD09-408217DE16F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7005" y="3455640"/>
                  <a:ext cx="180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CCDB195-3308-4A64-8572-6415AF07BA73}"/>
                    </a:ext>
                  </a:extLst>
                </p14:cNvPr>
                <p14:cNvContentPartPr/>
                <p14:nvPr/>
              </p14:nvContentPartPr>
              <p14:xfrm>
                <a:off x="434685" y="3314520"/>
                <a:ext cx="438840" cy="520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CCDB195-3308-4A64-8572-6415AF07BA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6670" y="3296520"/>
                  <a:ext cx="474509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CF1EAE6-54A6-4785-B7AA-0CE372809C00}"/>
                    </a:ext>
                  </a:extLst>
                </p14:cNvPr>
                <p14:cNvContentPartPr/>
                <p14:nvPr/>
              </p14:nvContentPartPr>
              <p14:xfrm>
                <a:off x="1883325" y="3242160"/>
                <a:ext cx="87120" cy="198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CF1EAE6-54A6-4785-B7AA-0CE372809C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65325" y="3224193"/>
                  <a:ext cx="122760" cy="233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90A7C5B-677A-459D-8E4D-37B5CC1D96DC}"/>
                    </a:ext>
                  </a:extLst>
                </p14:cNvPr>
                <p14:cNvContentPartPr/>
                <p14:nvPr/>
              </p14:nvContentPartPr>
              <p14:xfrm>
                <a:off x="2010765" y="3264840"/>
                <a:ext cx="158760" cy="196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90A7C5B-677A-459D-8E4D-37B5CC1D96D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92806" y="3246840"/>
                  <a:ext cx="194319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0FC5A59-43FA-43D4-932C-E42EA361CCB0}"/>
                    </a:ext>
                  </a:extLst>
                </p14:cNvPr>
                <p14:cNvContentPartPr/>
                <p14:nvPr/>
              </p14:nvContentPartPr>
              <p14:xfrm>
                <a:off x="1762725" y="3119760"/>
                <a:ext cx="468360" cy="424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0FC5A59-43FA-43D4-932C-E42EA361CC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44725" y="3101760"/>
                  <a:ext cx="504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2B288D0-F5B0-465A-841D-E79C28703DE7}"/>
                    </a:ext>
                  </a:extLst>
                </p14:cNvPr>
                <p14:cNvContentPartPr/>
                <p14:nvPr/>
              </p14:nvContentPartPr>
              <p14:xfrm>
                <a:off x="873885" y="3413160"/>
                <a:ext cx="906120" cy="93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2B288D0-F5B0-465A-841D-E79C28703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5892" y="3395160"/>
                  <a:ext cx="941746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F2FE04E-0ADA-4AB3-A797-8C57250BC2E0}"/>
                    </a:ext>
                  </a:extLst>
                </p14:cNvPr>
                <p14:cNvContentPartPr/>
                <p14:nvPr/>
              </p14:nvContentPartPr>
              <p14:xfrm>
                <a:off x="2115525" y="4059360"/>
                <a:ext cx="183600" cy="257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F2FE04E-0ADA-4AB3-A797-8C57250BC2E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97525" y="4041360"/>
                  <a:ext cx="219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3FCBB22-17D7-4C20-B7E4-D451CD4405B0}"/>
                    </a:ext>
                  </a:extLst>
                </p14:cNvPr>
                <p14:cNvContentPartPr/>
                <p14:nvPr/>
              </p14:nvContentPartPr>
              <p14:xfrm>
                <a:off x="2380125" y="4080240"/>
                <a:ext cx="31680" cy="214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3FCBB22-17D7-4C20-B7E4-D451CD4405B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62125" y="4062240"/>
                  <a:ext cx="67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53976D9-1D46-437D-A966-A9D41CA5129F}"/>
                    </a:ext>
                  </a:extLst>
                </p14:cNvPr>
                <p14:cNvContentPartPr/>
                <p14:nvPr/>
              </p14:nvContentPartPr>
              <p14:xfrm>
                <a:off x="2411445" y="4115880"/>
                <a:ext cx="140040" cy="113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53976D9-1D46-437D-A966-A9D41CA5129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93445" y="4097822"/>
                  <a:ext cx="175680" cy="148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07AFF00-5A32-4BFB-A042-E46BD3686A7F}"/>
                    </a:ext>
                  </a:extLst>
                </p14:cNvPr>
                <p14:cNvContentPartPr/>
                <p14:nvPr/>
              </p14:nvContentPartPr>
              <p14:xfrm>
                <a:off x="2563005" y="4077000"/>
                <a:ext cx="5760" cy="228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07AFF00-5A32-4BFB-A042-E46BD3686A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45005" y="4059000"/>
                  <a:ext cx="41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014A56E-CA43-4B19-AA00-DF6952FBEAAD}"/>
                    </a:ext>
                  </a:extLst>
                </p14:cNvPr>
                <p14:cNvContentPartPr/>
                <p14:nvPr/>
              </p14:nvContentPartPr>
              <p14:xfrm>
                <a:off x="1994205" y="3961080"/>
                <a:ext cx="629280" cy="476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014A56E-CA43-4B19-AA00-DF6952FBEA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76195" y="3943080"/>
                  <a:ext cx="66494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01B9E1-3F81-40DB-B906-2F2B4D4934CD}"/>
                    </a:ext>
                  </a:extLst>
                </p14:cNvPr>
                <p14:cNvContentPartPr/>
                <p14:nvPr/>
              </p14:nvContentPartPr>
              <p14:xfrm>
                <a:off x="2013285" y="3548520"/>
                <a:ext cx="197640" cy="409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01B9E1-3F81-40DB-B906-2F2B4D4934C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95285" y="3530504"/>
                  <a:ext cx="233280" cy="445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901848C-4776-463C-BFEC-1199319C1F4F}"/>
                    </a:ext>
                  </a:extLst>
                </p14:cNvPr>
                <p14:cNvContentPartPr/>
                <p14:nvPr/>
              </p14:nvContentPartPr>
              <p14:xfrm>
                <a:off x="823125" y="3706560"/>
                <a:ext cx="1171080" cy="348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901848C-4776-463C-BFEC-1199319C1F4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5125" y="3688560"/>
                  <a:ext cx="12067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A1470D1-B359-472C-B7CC-AB0A76BFB89A}"/>
                    </a:ext>
                  </a:extLst>
                </p14:cNvPr>
                <p14:cNvContentPartPr/>
                <p14:nvPr/>
              </p14:nvContentPartPr>
              <p14:xfrm>
                <a:off x="3862245" y="3162960"/>
                <a:ext cx="135360" cy="264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A1470D1-B359-472C-B7CC-AB0A76BFB8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44245" y="3144960"/>
                  <a:ext cx="1710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C103498-6D39-4838-90A9-3D1B46C66C44}"/>
                    </a:ext>
                  </a:extLst>
                </p14:cNvPr>
                <p14:cNvContentPartPr/>
                <p14:nvPr/>
              </p14:nvContentPartPr>
              <p14:xfrm>
                <a:off x="4132245" y="3197880"/>
                <a:ext cx="279360" cy="262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C103498-6D39-4838-90A9-3D1B46C66C4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14245" y="3179880"/>
                  <a:ext cx="315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28D03A9-83AD-4DA2-BF7C-64F073E73E38}"/>
                    </a:ext>
                  </a:extLst>
                </p14:cNvPr>
                <p14:cNvContentPartPr/>
                <p14:nvPr/>
              </p14:nvContentPartPr>
              <p14:xfrm>
                <a:off x="3798165" y="3050280"/>
                <a:ext cx="595800" cy="434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28D03A9-83AD-4DA2-BF7C-64F073E73E3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80176" y="3032280"/>
                  <a:ext cx="631418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151B4B9-62E4-4EAE-A948-79701C2AF241}"/>
                    </a:ext>
                  </a:extLst>
                </p14:cNvPr>
                <p14:cNvContentPartPr/>
                <p14:nvPr/>
              </p14:nvContentPartPr>
              <p14:xfrm>
                <a:off x="3300285" y="3764160"/>
                <a:ext cx="105840" cy="228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151B4B9-62E4-4EAE-A948-79701C2AF2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82285" y="3746160"/>
                  <a:ext cx="141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E3D8DBC-04C0-4DE0-9991-E3073E007FBE}"/>
                    </a:ext>
                  </a:extLst>
                </p14:cNvPr>
                <p14:cNvContentPartPr/>
                <p14:nvPr/>
              </p14:nvContentPartPr>
              <p14:xfrm>
                <a:off x="3207045" y="3716280"/>
                <a:ext cx="496800" cy="364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E3D8DBC-04C0-4DE0-9991-E3073E007FB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89058" y="3698280"/>
                  <a:ext cx="532414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4A5FB88-D46F-4E54-B0DE-DBF1270F0FA2}"/>
                    </a:ext>
                  </a:extLst>
                </p14:cNvPr>
                <p14:cNvContentPartPr/>
                <p14:nvPr/>
              </p14:nvContentPartPr>
              <p14:xfrm>
                <a:off x="3627165" y="3391560"/>
                <a:ext cx="240480" cy="239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4A5FB88-D46F-4E54-B0DE-DBF1270F0FA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09165" y="3373587"/>
                  <a:ext cx="276120" cy="2746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CDDCC3F-82AF-41BA-8A66-D62170B1BAE5}"/>
                    </a:ext>
                  </a:extLst>
                </p14:cNvPr>
                <p14:cNvContentPartPr/>
                <p14:nvPr/>
              </p14:nvContentPartPr>
              <p14:xfrm>
                <a:off x="2653005" y="4019400"/>
                <a:ext cx="624600" cy="208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CDDCC3F-82AF-41BA-8A66-D62170B1BAE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35005" y="4001400"/>
                  <a:ext cx="6602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30064ED-8218-4753-97EC-4E13322F1128}"/>
                    </a:ext>
                  </a:extLst>
                </p14:cNvPr>
                <p14:cNvContentPartPr/>
                <p14:nvPr/>
              </p14:nvContentPartPr>
              <p14:xfrm>
                <a:off x="2563005" y="3165120"/>
                <a:ext cx="1245600" cy="814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30064ED-8218-4753-97EC-4E13322F112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45005" y="3147120"/>
                  <a:ext cx="128124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B50A40B-9B9F-4F41-8117-BBD3EE5586F3}"/>
                    </a:ext>
                  </a:extLst>
                </p14:cNvPr>
                <p14:cNvContentPartPr/>
                <p14:nvPr/>
              </p14:nvContentPartPr>
              <p14:xfrm>
                <a:off x="3780525" y="4209120"/>
                <a:ext cx="621360" cy="501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B50A40B-9B9F-4F41-8117-BBD3EE5586F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62535" y="4191120"/>
                  <a:ext cx="656979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99F9894-08BC-4AAB-89AA-309CD340248C}"/>
                    </a:ext>
                  </a:extLst>
                </p14:cNvPr>
                <p14:cNvContentPartPr/>
                <p14:nvPr/>
              </p14:nvContentPartPr>
              <p14:xfrm>
                <a:off x="3096885" y="4699080"/>
                <a:ext cx="180360" cy="215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99F9894-08BC-4AAB-89AA-309CD340248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78921" y="4681080"/>
                  <a:ext cx="215929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8B74B52-0FBF-4D6F-86AB-C78AA2EBD932}"/>
                    </a:ext>
                  </a:extLst>
                </p14:cNvPr>
                <p14:cNvContentPartPr/>
                <p14:nvPr/>
              </p14:nvContentPartPr>
              <p14:xfrm>
                <a:off x="2943885" y="4564800"/>
                <a:ext cx="578160" cy="474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8B74B52-0FBF-4D6F-86AB-C78AA2EBD93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25885" y="4546800"/>
                  <a:ext cx="6138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AB99935-05EA-4AC6-B48E-76D58145B4E5}"/>
                    </a:ext>
                  </a:extLst>
                </p14:cNvPr>
                <p14:cNvContentPartPr/>
                <p14:nvPr/>
              </p14:nvContentPartPr>
              <p14:xfrm>
                <a:off x="3509805" y="4579200"/>
                <a:ext cx="270000" cy="227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AB99935-05EA-4AC6-B48E-76D58145B4E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91805" y="4561172"/>
                  <a:ext cx="305640" cy="263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57B1631-4BEB-4915-A2CE-F9E1AD64E1D0}"/>
                    </a:ext>
                  </a:extLst>
                </p14:cNvPr>
                <p14:cNvContentPartPr/>
                <p14:nvPr/>
              </p14:nvContentPartPr>
              <p14:xfrm>
                <a:off x="3651645" y="3978360"/>
                <a:ext cx="262800" cy="341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57B1631-4BEB-4915-A2CE-F9E1AD64E1D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33620" y="3960360"/>
                  <a:ext cx="298489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842556E-50E7-46B9-BCC3-8C474FB18CB4}"/>
                    </a:ext>
                  </a:extLst>
                </p14:cNvPr>
                <p14:cNvContentPartPr/>
                <p14:nvPr/>
              </p14:nvContentPartPr>
              <p14:xfrm>
                <a:off x="4087245" y="3512160"/>
                <a:ext cx="88200" cy="750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842556E-50E7-46B9-BCC3-8C474FB18CB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69171" y="3494160"/>
                  <a:ext cx="123986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3DFC68A-4AA7-4C40-BA6A-17C610342E05}"/>
                    </a:ext>
                  </a:extLst>
                </p14:cNvPr>
                <p14:cNvContentPartPr/>
                <p14:nvPr/>
              </p14:nvContentPartPr>
              <p14:xfrm>
                <a:off x="2539965" y="4392000"/>
                <a:ext cx="375840" cy="347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3DFC68A-4AA7-4C40-BA6A-17C610342E0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21965" y="4374019"/>
                  <a:ext cx="411480" cy="3833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58553CE-2BB7-4CEA-8E85-40DC82981114}"/>
                    </a:ext>
                  </a:extLst>
                </p14:cNvPr>
                <p14:cNvContentPartPr/>
                <p14:nvPr/>
              </p14:nvContentPartPr>
              <p14:xfrm>
                <a:off x="4748925" y="4713480"/>
                <a:ext cx="95400" cy="195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58553CE-2BB7-4CEA-8E85-40DC8298111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30925" y="4695480"/>
                  <a:ext cx="1310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7EA7576-387B-463B-95AC-05535CA40706}"/>
                    </a:ext>
                  </a:extLst>
                </p14:cNvPr>
                <p14:cNvContentPartPr/>
                <p14:nvPr/>
              </p14:nvContentPartPr>
              <p14:xfrm>
                <a:off x="4943685" y="4660200"/>
                <a:ext cx="133920" cy="206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7EA7576-387B-463B-95AC-05535CA4070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25685" y="4642200"/>
                  <a:ext cx="1695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F41CCEE-37F4-4F13-9533-99BAD4841A6D}"/>
                    </a:ext>
                  </a:extLst>
                </p14:cNvPr>
                <p14:cNvContentPartPr/>
                <p14:nvPr/>
              </p14:nvContentPartPr>
              <p14:xfrm>
                <a:off x="4662885" y="4522680"/>
                <a:ext cx="516600" cy="432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F41CCEE-37F4-4F13-9533-99BAD4841A6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44885" y="4504680"/>
                  <a:ext cx="5522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B2E6161-BE4F-4F3A-8C15-B883C4E97BBC}"/>
                    </a:ext>
                  </a:extLst>
                </p14:cNvPr>
                <p14:cNvContentPartPr/>
                <p14:nvPr/>
              </p14:nvContentPartPr>
              <p14:xfrm>
                <a:off x="4329885" y="4578120"/>
                <a:ext cx="359280" cy="120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B2E6161-BE4F-4F3A-8C15-B883C4E97BB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11885" y="4560120"/>
                  <a:ext cx="394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BFE0EFB-6C7B-4F0F-98EB-BFB17411735D}"/>
                    </a:ext>
                  </a:extLst>
                </p14:cNvPr>
                <p14:cNvContentPartPr/>
                <p14:nvPr/>
              </p14:nvContentPartPr>
              <p14:xfrm>
                <a:off x="3431951" y="3830187"/>
                <a:ext cx="30960" cy="171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BFE0EFB-6C7B-4F0F-98EB-BFB17411735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13951" y="3812187"/>
                  <a:ext cx="66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CD16FEF-5DCD-4CA0-A8A6-96574F701F76}"/>
                    </a:ext>
                  </a:extLst>
                </p14:cNvPr>
                <p14:cNvContentPartPr/>
                <p14:nvPr/>
              </p14:nvContentPartPr>
              <p14:xfrm>
                <a:off x="3451391" y="3803187"/>
                <a:ext cx="106200" cy="113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CD16FEF-5DCD-4CA0-A8A6-96574F701F7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33391" y="3785187"/>
                  <a:ext cx="141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3C36BA2-4103-487D-8418-0529002BD154}"/>
                    </a:ext>
                  </a:extLst>
                </p14:cNvPr>
                <p14:cNvContentPartPr/>
                <p14:nvPr/>
              </p14:nvContentPartPr>
              <p14:xfrm>
                <a:off x="3557231" y="3807507"/>
                <a:ext cx="360" cy="140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3C36BA2-4103-487D-8418-0529002BD1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39231" y="3789507"/>
                  <a:ext cx="36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B65792B-0C86-4251-89FE-64D326A175B3}"/>
                    </a:ext>
                  </a:extLst>
                </p14:cNvPr>
                <p14:cNvContentPartPr/>
                <p14:nvPr/>
              </p14:nvContentPartPr>
              <p14:xfrm>
                <a:off x="3314231" y="4741707"/>
                <a:ext cx="87120" cy="59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B65792B-0C86-4251-89FE-64D326A175B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96231" y="4723707"/>
                  <a:ext cx="122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3DF867-B1F7-49AC-97B8-9414B681EFD2}"/>
                    </a:ext>
                  </a:extLst>
                </p14:cNvPr>
                <p14:cNvContentPartPr/>
                <p14:nvPr/>
              </p14:nvContentPartPr>
              <p14:xfrm>
                <a:off x="3347711" y="4726587"/>
                <a:ext cx="57240" cy="214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3DF867-B1F7-49AC-97B8-9414B681EFD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29597" y="4708587"/>
                  <a:ext cx="93106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386C797-B627-4374-AA89-57351CA92CBE}"/>
                    </a:ext>
                  </a:extLst>
                </p14:cNvPr>
                <p14:cNvContentPartPr/>
                <p14:nvPr/>
              </p14:nvContentPartPr>
              <p14:xfrm>
                <a:off x="3904991" y="4435347"/>
                <a:ext cx="94320" cy="158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386C797-B627-4374-AA89-57351CA92CB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86991" y="4417388"/>
                  <a:ext cx="129960" cy="19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BD1B971-45A3-4FD7-9EE0-034E1DBFE24E}"/>
                    </a:ext>
                  </a:extLst>
                </p14:cNvPr>
                <p14:cNvContentPartPr/>
                <p14:nvPr/>
              </p14:nvContentPartPr>
              <p14:xfrm>
                <a:off x="4109471" y="4398267"/>
                <a:ext cx="138960" cy="201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BD1B971-45A3-4FD7-9EE0-034E1DBFE24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91471" y="4380267"/>
                  <a:ext cx="174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A31CF8C-82F5-46B4-A97C-19AB9901E73E}"/>
                    </a:ext>
                  </a:extLst>
                </p14:cNvPr>
                <p14:cNvContentPartPr/>
                <p14:nvPr/>
              </p14:nvContentPartPr>
              <p14:xfrm>
                <a:off x="3388658" y="4068597"/>
                <a:ext cx="87120" cy="461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A31CF8C-82F5-46B4-A97C-19AB9901E73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71018" y="4050597"/>
                  <a:ext cx="122760" cy="49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AE34BF-B8D7-4280-863E-82C3438B101E}"/>
                  </a:ext>
                </a:extLst>
              </p14:cNvPr>
              <p14:cNvContentPartPr/>
              <p14:nvPr/>
            </p14:nvContentPartPr>
            <p14:xfrm>
              <a:off x="2181114" y="5120489"/>
              <a:ext cx="594000" cy="37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AE34BF-B8D7-4280-863E-82C3438B101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163474" y="5102849"/>
                <a:ext cx="6296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1D1355-72C5-4E99-83EE-DFF2D7B0CBC3}"/>
                  </a:ext>
                </a:extLst>
              </p14:cNvPr>
              <p14:cNvContentPartPr/>
              <p14:nvPr/>
            </p14:nvContentPartPr>
            <p14:xfrm>
              <a:off x="3674754" y="4983689"/>
              <a:ext cx="486360" cy="25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1D1355-72C5-4E99-83EE-DFF2D7B0CBC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656754" y="4965689"/>
                <a:ext cx="52200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70695FD-82ED-4BAE-BF97-E39F42656F34}"/>
              </a:ext>
            </a:extLst>
          </p:cNvPr>
          <p:cNvGrpSpPr/>
          <p:nvPr/>
        </p:nvGrpSpPr>
        <p:grpSpPr>
          <a:xfrm>
            <a:off x="5062194" y="4312289"/>
            <a:ext cx="1001880" cy="1000440"/>
            <a:chOff x="5062194" y="4312289"/>
            <a:chExt cx="1001880" cy="100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A913B10-2B98-4028-B563-A44686606216}"/>
                    </a:ext>
                  </a:extLst>
                </p14:cNvPr>
                <p14:cNvContentPartPr/>
                <p14:nvPr/>
              </p14:nvContentPartPr>
              <p14:xfrm>
                <a:off x="5062194" y="4748249"/>
                <a:ext cx="155160" cy="218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A913B10-2B98-4028-B563-A4468660621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44554" y="4730609"/>
                  <a:ext cx="190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A90CE35-C125-4D62-A023-45246DB6F952}"/>
                    </a:ext>
                  </a:extLst>
                </p14:cNvPr>
                <p14:cNvContentPartPr/>
                <p14:nvPr/>
              </p14:nvContentPartPr>
              <p14:xfrm>
                <a:off x="5271714" y="4803329"/>
                <a:ext cx="139680" cy="157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A90CE35-C125-4D62-A023-45246DB6F95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54074" y="4785329"/>
                  <a:ext cx="175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87CFA8B-4E8B-4B77-A08C-FCAA5CA7C771}"/>
                    </a:ext>
                  </a:extLst>
                </p14:cNvPr>
                <p14:cNvContentPartPr/>
                <p14:nvPr/>
              </p14:nvContentPartPr>
              <p14:xfrm>
                <a:off x="5473674" y="4594889"/>
                <a:ext cx="214920" cy="384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87CFA8B-4E8B-4B77-A08C-FCAA5CA7C77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56034" y="4577249"/>
                  <a:ext cx="2505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4BC7D5F-A53E-4E76-B72E-46DDEF63704F}"/>
                    </a:ext>
                  </a:extLst>
                </p14:cNvPr>
                <p14:cNvContentPartPr/>
                <p14:nvPr/>
              </p14:nvContentPartPr>
              <p14:xfrm>
                <a:off x="5767074" y="4787129"/>
                <a:ext cx="153360" cy="190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4BC7D5F-A53E-4E76-B72E-46DDEF63704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49074" y="4769489"/>
                  <a:ext cx="1890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6C8A972-E2CB-4E6C-A808-A0573D79FCC4}"/>
                    </a:ext>
                  </a:extLst>
                </p14:cNvPr>
                <p14:cNvContentPartPr/>
                <p14:nvPr/>
              </p14:nvContentPartPr>
              <p14:xfrm>
                <a:off x="5927994" y="4796129"/>
                <a:ext cx="124920" cy="178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6C8A972-E2CB-4E6C-A808-A0573D79FCC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910354" y="4778489"/>
                  <a:ext cx="160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9E0272A-C1D2-4CD7-ABBA-DFAAE4F99C91}"/>
                    </a:ext>
                  </a:extLst>
                </p14:cNvPr>
                <p14:cNvContentPartPr/>
                <p14:nvPr/>
              </p14:nvContentPartPr>
              <p14:xfrm>
                <a:off x="5229954" y="4421369"/>
                <a:ext cx="685440" cy="691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9E0272A-C1D2-4CD7-ABBA-DFAAE4F99C9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11954" y="4403369"/>
                  <a:ext cx="721080" cy="72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43FF5EC-7F52-4215-A933-E0C4F214E7DE}"/>
                    </a:ext>
                  </a:extLst>
                </p14:cNvPr>
                <p14:cNvContentPartPr/>
                <p14:nvPr/>
              </p14:nvContentPartPr>
              <p14:xfrm>
                <a:off x="5178834" y="4312289"/>
                <a:ext cx="885240" cy="1000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43FF5EC-7F52-4215-A933-E0C4F214E7D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60834" y="4294289"/>
                  <a:ext cx="920880" cy="103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5F44204-CC35-4D1D-BBB5-4B96F28DA669}"/>
                  </a:ext>
                </a:extLst>
              </p14:cNvPr>
              <p14:cNvContentPartPr/>
              <p14:nvPr/>
            </p14:nvContentPartPr>
            <p14:xfrm>
              <a:off x="5230674" y="2534249"/>
              <a:ext cx="191160" cy="106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5F44204-CC35-4D1D-BBB5-4B96F28DA66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213034" y="2516249"/>
                <a:ext cx="2268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316FF5C-B615-4143-B618-8B50641F622C}"/>
                  </a:ext>
                </a:extLst>
              </p14:cNvPr>
              <p14:cNvContentPartPr/>
              <p14:nvPr/>
            </p14:nvContentPartPr>
            <p14:xfrm>
              <a:off x="5884434" y="3255329"/>
              <a:ext cx="200880" cy="2430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316FF5C-B615-4143-B618-8B50641F622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866434" y="3237329"/>
                <a:ext cx="2365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DB0E2E2-6C8D-4BCC-8582-F21D19257500}"/>
                  </a:ext>
                </a:extLst>
              </p14:cNvPr>
              <p14:cNvContentPartPr/>
              <p14:nvPr/>
            </p14:nvContentPartPr>
            <p14:xfrm>
              <a:off x="4829634" y="2714609"/>
              <a:ext cx="66600" cy="2437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DB0E2E2-6C8D-4BCC-8582-F21D1925750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811634" y="2696969"/>
                <a:ext cx="10224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D3DA111-2656-4350-8325-1499A9F87369}"/>
              </a:ext>
            </a:extLst>
          </p:cNvPr>
          <p:cNvGrpSpPr/>
          <p:nvPr/>
        </p:nvGrpSpPr>
        <p:grpSpPr>
          <a:xfrm>
            <a:off x="6037434" y="2426249"/>
            <a:ext cx="222120" cy="612000"/>
            <a:chOff x="6037434" y="2426249"/>
            <a:chExt cx="222120" cy="61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958432A-8DB4-48C0-AA84-8765F9F890D0}"/>
                    </a:ext>
                  </a:extLst>
                </p14:cNvPr>
                <p14:cNvContentPartPr/>
                <p14:nvPr/>
              </p14:nvContentPartPr>
              <p14:xfrm>
                <a:off x="6037434" y="2426249"/>
                <a:ext cx="88200" cy="151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958432A-8DB4-48C0-AA84-8765F9F890D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19434" y="2408249"/>
                  <a:ext cx="123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43029F1-90E4-412F-95EB-8A77D3111A88}"/>
                    </a:ext>
                  </a:extLst>
                </p14:cNvPr>
                <p14:cNvContentPartPr/>
                <p14:nvPr/>
              </p14:nvContentPartPr>
              <p14:xfrm>
                <a:off x="6218154" y="2805689"/>
                <a:ext cx="41400" cy="232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43029F1-90E4-412F-95EB-8A77D3111A8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00514" y="2788049"/>
                  <a:ext cx="770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9A4529-F166-4797-BAC0-743036141FF3}"/>
                    </a:ext>
                  </a:extLst>
                </p14:cNvPr>
                <p14:cNvContentPartPr/>
                <p14:nvPr/>
              </p14:nvContentPartPr>
              <p14:xfrm>
                <a:off x="6104394" y="2473049"/>
                <a:ext cx="92520" cy="173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9A4529-F166-4797-BAC0-743036141FF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86754" y="2455049"/>
                  <a:ext cx="128160" cy="209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7348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EE57ED-4861-49B6-A499-EBE1E926B9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Removing nodes </a:t>
            </a:r>
            <a:r>
              <a:rPr lang="en-US" sz="2800" b="0" dirty="0"/>
              <a:t>to turn a graph into a tree</a:t>
            </a:r>
          </a:p>
          <a:p>
            <a:endParaRPr lang="en-US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93634D3-4631-40AC-AADD-4D8E14254B76}"/>
              </a:ext>
            </a:extLst>
          </p:cNvPr>
          <p:cNvSpPr txBox="1"/>
          <p:nvPr/>
        </p:nvSpPr>
        <p:spPr>
          <a:xfrm>
            <a:off x="27708" y="6522042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E97E2B5A-EAB6-4C50-BF41-D7858D800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34" y="1566532"/>
            <a:ext cx="11440594" cy="24364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D59C08-0A93-4478-88AC-5A0FF5F126D4}"/>
                  </a:ext>
                </a:extLst>
              </p14:cNvPr>
              <p14:cNvContentPartPr/>
              <p14:nvPr/>
            </p14:nvContentPartPr>
            <p14:xfrm>
              <a:off x="2215314" y="655211"/>
              <a:ext cx="641520" cy="60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D59C08-0A93-4478-88AC-5A0FF5F126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7314" y="637211"/>
                <a:ext cx="6771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E77F557-5748-48B2-A566-2017F144C9E7}"/>
                  </a:ext>
                </a:extLst>
              </p14:cNvPr>
              <p14:cNvContentPartPr/>
              <p14:nvPr/>
            </p14:nvContentPartPr>
            <p14:xfrm>
              <a:off x="2794914" y="1468811"/>
              <a:ext cx="344520" cy="477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E77F557-5748-48B2-A566-2017F144C9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7274" y="1451171"/>
                <a:ext cx="380160" cy="51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6A1F44C-C67F-440C-9371-662C8F4EC1FD}"/>
              </a:ext>
            </a:extLst>
          </p:cNvPr>
          <p:cNvGrpSpPr/>
          <p:nvPr/>
        </p:nvGrpSpPr>
        <p:grpSpPr>
          <a:xfrm>
            <a:off x="3286674" y="896771"/>
            <a:ext cx="1206360" cy="291240"/>
            <a:chOff x="3286674" y="896771"/>
            <a:chExt cx="1206360" cy="29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B321E55-068B-4B68-BC0A-6B23EE33B2EC}"/>
                    </a:ext>
                  </a:extLst>
                </p14:cNvPr>
                <p14:cNvContentPartPr/>
                <p14:nvPr/>
              </p14:nvContentPartPr>
              <p14:xfrm>
                <a:off x="3286674" y="950051"/>
                <a:ext cx="167040" cy="234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B321E55-068B-4B68-BC0A-6B23EE33B2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69034" y="932051"/>
                  <a:ext cx="202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EA70BCE-A5CF-4A93-ABF3-517828B6B69B}"/>
                    </a:ext>
                  </a:extLst>
                </p14:cNvPr>
                <p14:cNvContentPartPr/>
                <p14:nvPr/>
              </p14:nvContentPartPr>
              <p14:xfrm>
                <a:off x="3661074" y="942131"/>
                <a:ext cx="207360" cy="230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EA70BCE-A5CF-4A93-ABF3-517828B6B69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43074" y="924491"/>
                  <a:ext cx="243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2DC5E9D-F704-49BB-877F-6AFE3AF43EE3}"/>
                    </a:ext>
                  </a:extLst>
                </p14:cNvPr>
                <p14:cNvContentPartPr/>
                <p14:nvPr/>
              </p14:nvContentPartPr>
              <p14:xfrm>
                <a:off x="4138434" y="896771"/>
                <a:ext cx="311760" cy="291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2DC5E9D-F704-49BB-877F-6AFE3AF43EE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20434" y="879131"/>
                  <a:ext cx="3474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E5CB949-EF81-40AC-ADF6-764B73B9C232}"/>
                    </a:ext>
                  </a:extLst>
                </p14:cNvPr>
                <p14:cNvContentPartPr/>
                <p14:nvPr/>
              </p14:nvContentPartPr>
              <p14:xfrm>
                <a:off x="4109634" y="900731"/>
                <a:ext cx="383400" cy="249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E5CB949-EF81-40AC-ADF6-764B73B9C23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91994" y="883091"/>
                  <a:ext cx="41904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61C5622-A2FA-450B-896E-76E5586925E2}"/>
                  </a:ext>
                </a:extLst>
              </p14:cNvPr>
              <p14:cNvContentPartPr/>
              <p14:nvPr/>
            </p14:nvContentPartPr>
            <p14:xfrm>
              <a:off x="4932954" y="2399771"/>
              <a:ext cx="1409760" cy="46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61C5622-A2FA-450B-896E-76E5586925E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14954" y="2381771"/>
                <a:ext cx="14454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7080009-3414-44DB-8D10-CE95DAB96D6C}"/>
                  </a:ext>
                </a:extLst>
              </p14:cNvPr>
              <p14:cNvContentPartPr/>
              <p14:nvPr/>
            </p14:nvContentPartPr>
            <p14:xfrm>
              <a:off x="318834" y="2789651"/>
              <a:ext cx="326160" cy="446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7080009-3414-44DB-8D10-CE95DAB96D6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1194" y="2771651"/>
                <a:ext cx="36180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24924EF7-E736-4B04-B6D1-76914D4E5079}"/>
              </a:ext>
            </a:extLst>
          </p:cNvPr>
          <p:cNvGrpSpPr/>
          <p:nvPr/>
        </p:nvGrpSpPr>
        <p:grpSpPr>
          <a:xfrm>
            <a:off x="5515434" y="2716931"/>
            <a:ext cx="1509840" cy="157320"/>
            <a:chOff x="5515434" y="2716931"/>
            <a:chExt cx="1509840" cy="15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F365601-5CA1-420C-BAD7-D5F95FE657FD}"/>
                    </a:ext>
                  </a:extLst>
                </p14:cNvPr>
                <p14:cNvContentPartPr/>
                <p14:nvPr/>
              </p14:nvContentPartPr>
              <p14:xfrm>
                <a:off x="6844194" y="2811251"/>
                <a:ext cx="181080" cy="32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F365601-5CA1-420C-BAD7-D5F95FE657F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26194" y="2793611"/>
                  <a:ext cx="2167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095B01D-7D03-4CD9-B80B-90947BA8ACC2}"/>
                    </a:ext>
                  </a:extLst>
                </p14:cNvPr>
                <p14:cNvContentPartPr/>
                <p14:nvPr/>
              </p14:nvContentPartPr>
              <p14:xfrm>
                <a:off x="5515434" y="2716931"/>
                <a:ext cx="1013760" cy="157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095B01D-7D03-4CD9-B80B-90947BA8ACC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97434" y="2699291"/>
                  <a:ext cx="1049400" cy="19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70A3647-84C5-4588-B763-DDD2992D6483}"/>
                  </a:ext>
                </a:extLst>
              </p14:cNvPr>
              <p14:cNvContentPartPr/>
              <p14:nvPr/>
            </p14:nvContentPartPr>
            <p14:xfrm>
              <a:off x="10863234" y="2361971"/>
              <a:ext cx="501840" cy="5529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70A3647-84C5-4588-B763-DDD2992D648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845234" y="2344331"/>
                <a:ext cx="53748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0B9C9DD-8F82-498B-BA0E-98EEB6ACB7E2}"/>
                  </a:ext>
                </a:extLst>
              </p14:cNvPr>
              <p14:cNvContentPartPr/>
              <p14:nvPr/>
            </p14:nvContentPartPr>
            <p14:xfrm>
              <a:off x="1570554" y="3234611"/>
              <a:ext cx="2998800" cy="799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0B9C9DD-8F82-498B-BA0E-98EEB6ACB7E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552914" y="3216611"/>
                <a:ext cx="303444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B67C1DC6-4BC8-4546-9408-D71591CD1FEE}"/>
              </a:ext>
            </a:extLst>
          </p:cNvPr>
          <p:cNvGrpSpPr/>
          <p:nvPr/>
        </p:nvGrpSpPr>
        <p:grpSpPr>
          <a:xfrm>
            <a:off x="4725954" y="4636091"/>
            <a:ext cx="775440" cy="307800"/>
            <a:chOff x="4725954" y="4636091"/>
            <a:chExt cx="775440" cy="30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DEBD869-3EF5-468B-997F-151A7F2D2AEE}"/>
                    </a:ext>
                  </a:extLst>
                </p14:cNvPr>
                <p14:cNvContentPartPr/>
                <p14:nvPr/>
              </p14:nvContentPartPr>
              <p14:xfrm>
                <a:off x="4725954" y="4636091"/>
                <a:ext cx="298080" cy="307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DEBD869-3EF5-468B-997F-151A7F2D2A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08314" y="4618451"/>
                  <a:ext cx="3337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C44E30B-4CB5-45E0-A936-AB4413AA6207}"/>
                    </a:ext>
                  </a:extLst>
                </p14:cNvPr>
                <p14:cNvContentPartPr/>
                <p14:nvPr/>
              </p14:nvContentPartPr>
              <p14:xfrm>
                <a:off x="5318514" y="4715291"/>
                <a:ext cx="182880" cy="141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C44E30B-4CB5-45E0-A936-AB4413AA62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00514" y="4697651"/>
                  <a:ext cx="2185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6DB68C8-6E3C-44F1-B367-654DB5FF55BD}"/>
              </a:ext>
            </a:extLst>
          </p:cNvPr>
          <p:cNvGrpSpPr/>
          <p:nvPr/>
        </p:nvGrpSpPr>
        <p:grpSpPr>
          <a:xfrm>
            <a:off x="5873634" y="4335851"/>
            <a:ext cx="2091600" cy="1123920"/>
            <a:chOff x="5873634" y="4335851"/>
            <a:chExt cx="2091600" cy="112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4E08E39-E248-4AB9-B18B-0E7A295C806E}"/>
                    </a:ext>
                  </a:extLst>
                </p14:cNvPr>
                <p14:cNvContentPartPr/>
                <p14:nvPr/>
              </p14:nvContentPartPr>
              <p14:xfrm>
                <a:off x="7393554" y="4745171"/>
                <a:ext cx="205560" cy="263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4E08E39-E248-4AB9-B18B-0E7A295C806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375914" y="4727171"/>
                  <a:ext cx="2412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6B27177-FB1E-4D92-ABDA-F2FD301B76AA}"/>
                    </a:ext>
                  </a:extLst>
                </p14:cNvPr>
                <p14:cNvContentPartPr/>
                <p14:nvPr/>
              </p14:nvContentPartPr>
              <p14:xfrm>
                <a:off x="7846074" y="4590371"/>
                <a:ext cx="119160" cy="613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6B27177-FB1E-4D92-ABDA-F2FD301B76A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828074" y="4572731"/>
                  <a:ext cx="15480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27D374B-4E5C-465A-8ABB-D2CA8150521F}"/>
                    </a:ext>
                  </a:extLst>
                </p14:cNvPr>
                <p14:cNvContentPartPr/>
                <p14:nvPr/>
              </p14:nvContentPartPr>
              <p14:xfrm>
                <a:off x="6817914" y="4645811"/>
                <a:ext cx="198720" cy="345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27D374B-4E5C-465A-8ABB-D2CA8150521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00274" y="4627811"/>
                  <a:ext cx="2343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6BB517F-E7D8-4DB2-AED2-F34D9D533E7F}"/>
                    </a:ext>
                  </a:extLst>
                </p14:cNvPr>
                <p14:cNvContentPartPr/>
                <p14:nvPr/>
              </p14:nvContentPartPr>
              <p14:xfrm>
                <a:off x="6032754" y="4650131"/>
                <a:ext cx="255600" cy="348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6BB517F-E7D8-4DB2-AED2-F34D9D533E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15114" y="4632131"/>
                  <a:ext cx="2912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F604362-B4D2-4EAC-8CF5-EF9E222AA35F}"/>
                    </a:ext>
                  </a:extLst>
                </p14:cNvPr>
                <p14:cNvContentPartPr/>
                <p14:nvPr/>
              </p14:nvContentPartPr>
              <p14:xfrm>
                <a:off x="6121674" y="4793411"/>
                <a:ext cx="250920" cy="75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F604362-B4D2-4EAC-8CF5-EF9E222AA35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03674" y="4775771"/>
                  <a:ext cx="2865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9C2EC3E-585B-4814-ACAA-19001F9906DD}"/>
                    </a:ext>
                  </a:extLst>
                </p14:cNvPr>
                <p14:cNvContentPartPr/>
                <p14:nvPr/>
              </p14:nvContentPartPr>
              <p14:xfrm>
                <a:off x="5982714" y="5111651"/>
                <a:ext cx="37800" cy="203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9C2EC3E-585B-4814-ACAA-19001F9906D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65074" y="5094011"/>
                  <a:ext cx="734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4F50E42-2B8B-4552-84E1-0EC13EBD86F4}"/>
                    </a:ext>
                  </a:extLst>
                </p14:cNvPr>
                <p14:cNvContentPartPr/>
                <p14:nvPr/>
              </p14:nvContentPartPr>
              <p14:xfrm>
                <a:off x="5873634" y="4443131"/>
                <a:ext cx="117720" cy="629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4F50E42-2B8B-4552-84E1-0EC13EBD86F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855634" y="4425131"/>
                  <a:ext cx="153360" cy="6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BB94795-E788-482C-9B6E-17ED8BAE6367}"/>
                    </a:ext>
                  </a:extLst>
                </p14:cNvPr>
                <p14:cNvContentPartPr/>
                <p14:nvPr/>
              </p14:nvContentPartPr>
              <p14:xfrm>
                <a:off x="6256674" y="4358531"/>
                <a:ext cx="341640" cy="168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BB94795-E788-482C-9B6E-17ED8BAE636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39034" y="4340531"/>
                  <a:ext cx="377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CAC24CC-633E-4AAA-B504-CC029EB1A459}"/>
                    </a:ext>
                  </a:extLst>
                </p14:cNvPr>
                <p14:cNvContentPartPr/>
                <p14:nvPr/>
              </p14:nvContentPartPr>
              <p14:xfrm>
                <a:off x="6286554" y="5131811"/>
                <a:ext cx="225720" cy="322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CAC24CC-633E-4AAA-B504-CC029EB1A45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268554" y="5114171"/>
                  <a:ext cx="2613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41A9C2A-8C02-41F4-9174-35854B12B1B0}"/>
                    </a:ext>
                  </a:extLst>
                </p14:cNvPr>
                <p14:cNvContentPartPr/>
                <p14:nvPr/>
              </p14:nvContentPartPr>
              <p14:xfrm>
                <a:off x="7050114" y="4353491"/>
                <a:ext cx="245520" cy="168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41A9C2A-8C02-41F4-9174-35854B12B1B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32114" y="4335851"/>
                  <a:ext cx="281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A01EF24-70CA-4FCF-8A0D-BF8AAC8F873B}"/>
                    </a:ext>
                  </a:extLst>
                </p14:cNvPr>
                <p14:cNvContentPartPr/>
                <p14:nvPr/>
              </p14:nvContentPartPr>
              <p14:xfrm>
                <a:off x="6937074" y="5151971"/>
                <a:ext cx="306720" cy="295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A01EF24-70CA-4FCF-8A0D-BF8AAC8F873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919434" y="5134331"/>
                  <a:ext cx="3423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0AC6434-7844-4783-A70D-AB85BF13A03C}"/>
                    </a:ext>
                  </a:extLst>
                </p14:cNvPr>
                <p14:cNvContentPartPr/>
                <p14:nvPr/>
              </p14:nvContentPartPr>
              <p14:xfrm>
                <a:off x="6435954" y="4335851"/>
                <a:ext cx="60480" cy="203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0AC6434-7844-4783-A70D-AB85BF13A03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17954" y="4317851"/>
                  <a:ext cx="96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A511073-EE82-4DA7-B2A5-4F8A0B0A627E}"/>
                    </a:ext>
                  </a:extLst>
                </p14:cNvPr>
                <p14:cNvContentPartPr/>
                <p14:nvPr/>
              </p14:nvContentPartPr>
              <p14:xfrm>
                <a:off x="6266394" y="5186531"/>
                <a:ext cx="232200" cy="141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A511073-EE82-4DA7-B2A5-4F8A0B0A627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248754" y="5168891"/>
                  <a:ext cx="267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6CB05A5-CE70-42B3-B050-C77B7342244D}"/>
                    </a:ext>
                  </a:extLst>
                </p14:cNvPr>
                <p14:cNvContentPartPr/>
                <p14:nvPr/>
              </p14:nvContentPartPr>
              <p14:xfrm>
                <a:off x="7203834" y="4393091"/>
                <a:ext cx="77400" cy="136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6CB05A5-CE70-42B3-B050-C77B7342244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186194" y="4375091"/>
                  <a:ext cx="113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B9F7714-9570-4BFF-9792-F26F6AF006E4}"/>
                    </a:ext>
                  </a:extLst>
                </p14:cNvPr>
                <p14:cNvContentPartPr/>
                <p14:nvPr/>
              </p14:nvContentPartPr>
              <p14:xfrm>
                <a:off x="7493994" y="5219651"/>
                <a:ext cx="11880" cy="186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B9F7714-9570-4BFF-9792-F26F6AF006E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476354" y="5202011"/>
                  <a:ext cx="47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861711D-BF7C-4B68-9C88-0DEDA634EBAD}"/>
                    </a:ext>
                  </a:extLst>
                </p14:cNvPr>
                <p14:cNvContentPartPr/>
                <p14:nvPr/>
              </p14:nvContentPartPr>
              <p14:xfrm>
                <a:off x="6871914" y="5241611"/>
                <a:ext cx="30960" cy="159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861711D-BF7C-4B68-9C88-0DEDA634EBA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53914" y="5223611"/>
                  <a:ext cx="66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0982EBE-22FA-453B-AADB-BD1FC70A3B8F}"/>
                    </a:ext>
                  </a:extLst>
                </p14:cNvPr>
                <p14:cNvContentPartPr/>
                <p14:nvPr/>
              </p14:nvContentPartPr>
              <p14:xfrm>
                <a:off x="7124994" y="5185091"/>
                <a:ext cx="94320" cy="274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0982EBE-22FA-453B-AADB-BD1FC70A3B8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07354" y="5167091"/>
                  <a:ext cx="129960" cy="31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BE19A9D-4DEA-4328-88EF-D8BF51BF8D3B}"/>
                  </a:ext>
                </a:extLst>
              </p14:cNvPr>
              <p14:cNvContentPartPr/>
              <p14:nvPr/>
            </p14:nvContentPartPr>
            <p14:xfrm>
              <a:off x="6123474" y="4093211"/>
              <a:ext cx="1883160" cy="583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BE19A9D-4DEA-4328-88EF-D8BF51BF8D3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105474" y="4075571"/>
                <a:ext cx="19188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9D6D08B-F6A0-4EB4-AF9A-798B92F60142}"/>
                  </a:ext>
                </a:extLst>
              </p14:cNvPr>
              <p14:cNvContentPartPr/>
              <p14:nvPr/>
            </p14:nvContentPartPr>
            <p14:xfrm>
              <a:off x="1967994" y="2810891"/>
              <a:ext cx="2518920" cy="81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9D6D08B-F6A0-4EB4-AF9A-798B92F60142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950354" y="2793251"/>
                <a:ext cx="2554560" cy="1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4833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C91259-F368-4E66-915D-9232901882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D090155-A55A-498F-915D-F58C35205D82}"/>
              </a:ext>
            </a:extLst>
          </p:cNvPr>
          <p:cNvGrpSpPr/>
          <p:nvPr/>
        </p:nvGrpSpPr>
        <p:grpSpPr>
          <a:xfrm>
            <a:off x="434685" y="3050280"/>
            <a:ext cx="4744800" cy="1988640"/>
            <a:chOff x="434685" y="3050280"/>
            <a:chExt cx="4744800" cy="19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5084442-7FE5-4C01-901E-10B2951FAB4F}"/>
                    </a:ext>
                  </a:extLst>
                </p14:cNvPr>
                <p14:cNvContentPartPr/>
                <p14:nvPr/>
              </p14:nvContentPartPr>
              <p14:xfrm>
                <a:off x="515325" y="3455280"/>
                <a:ext cx="108000" cy="219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5084442-7FE5-4C01-901E-10B2951FAB4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7325" y="3437280"/>
                  <a:ext cx="143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C075A7A-B4BF-4F13-AF72-A6D97A86DB45}"/>
                    </a:ext>
                  </a:extLst>
                </p14:cNvPr>
                <p14:cNvContentPartPr/>
                <p14:nvPr/>
              </p14:nvContentPartPr>
              <p14:xfrm>
                <a:off x="676605" y="3539880"/>
                <a:ext cx="47520" cy="133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C075A7A-B4BF-4F13-AF72-A6D97A86DB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8605" y="3521831"/>
                  <a:ext cx="83160" cy="16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0616521-E654-4413-8539-40BB678B443B}"/>
                    </a:ext>
                  </a:extLst>
                </p14:cNvPr>
                <p14:cNvContentPartPr/>
                <p14:nvPr/>
              </p14:nvContentPartPr>
              <p14:xfrm>
                <a:off x="655005" y="3473640"/>
                <a:ext cx="144720" cy="6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0616521-E654-4413-8539-40BB678B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7005" y="3455640"/>
                  <a:ext cx="180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006EE95-F880-4B50-8186-79FF0038D3BF}"/>
                    </a:ext>
                  </a:extLst>
                </p14:cNvPr>
                <p14:cNvContentPartPr/>
                <p14:nvPr/>
              </p14:nvContentPartPr>
              <p14:xfrm>
                <a:off x="434685" y="3314520"/>
                <a:ext cx="438840" cy="520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006EE95-F880-4B50-8186-79FF0038D3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6670" y="3296520"/>
                  <a:ext cx="474509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241558E-F272-4DEF-B53B-C08342F80508}"/>
                    </a:ext>
                  </a:extLst>
                </p14:cNvPr>
                <p14:cNvContentPartPr/>
                <p14:nvPr/>
              </p14:nvContentPartPr>
              <p14:xfrm>
                <a:off x="1883325" y="3242160"/>
                <a:ext cx="87120" cy="198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241558E-F272-4DEF-B53B-C08342F8050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65325" y="3224193"/>
                  <a:ext cx="122760" cy="233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3C87381-EEB6-4470-AAC6-E99E9125D06D}"/>
                    </a:ext>
                  </a:extLst>
                </p14:cNvPr>
                <p14:cNvContentPartPr/>
                <p14:nvPr/>
              </p14:nvContentPartPr>
              <p14:xfrm>
                <a:off x="2010765" y="3264840"/>
                <a:ext cx="158760" cy="196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3C87381-EEB6-4470-AAC6-E99E9125D0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92806" y="3246840"/>
                  <a:ext cx="194319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4989353-FDC8-40A9-9194-4D6B345F51EA}"/>
                    </a:ext>
                  </a:extLst>
                </p14:cNvPr>
                <p14:cNvContentPartPr/>
                <p14:nvPr/>
              </p14:nvContentPartPr>
              <p14:xfrm>
                <a:off x="1762725" y="3119760"/>
                <a:ext cx="468360" cy="424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4989353-FDC8-40A9-9194-4D6B345F51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44725" y="3101760"/>
                  <a:ext cx="504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EE6321E-864A-441C-BD8A-27FAA76252E7}"/>
                    </a:ext>
                  </a:extLst>
                </p14:cNvPr>
                <p14:cNvContentPartPr/>
                <p14:nvPr/>
              </p14:nvContentPartPr>
              <p14:xfrm>
                <a:off x="873885" y="3413160"/>
                <a:ext cx="906120" cy="93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EE6321E-864A-441C-BD8A-27FAA76252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5892" y="3395160"/>
                  <a:ext cx="941746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A629767-61A8-42E1-9ECA-33D6DD2D51E7}"/>
                    </a:ext>
                  </a:extLst>
                </p14:cNvPr>
                <p14:cNvContentPartPr/>
                <p14:nvPr/>
              </p14:nvContentPartPr>
              <p14:xfrm>
                <a:off x="2115525" y="4059360"/>
                <a:ext cx="183600" cy="257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A629767-61A8-42E1-9ECA-33D6DD2D51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97525" y="4041360"/>
                  <a:ext cx="219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4683FB6-8E20-46C3-817E-222CE531931E}"/>
                    </a:ext>
                  </a:extLst>
                </p14:cNvPr>
                <p14:cNvContentPartPr/>
                <p14:nvPr/>
              </p14:nvContentPartPr>
              <p14:xfrm>
                <a:off x="2380125" y="4080240"/>
                <a:ext cx="31680" cy="214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4683FB6-8E20-46C3-817E-222CE531931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62125" y="4062240"/>
                  <a:ext cx="67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AD770BD-3879-445E-8244-8B229111999B}"/>
                    </a:ext>
                  </a:extLst>
                </p14:cNvPr>
                <p14:cNvContentPartPr/>
                <p14:nvPr/>
              </p14:nvContentPartPr>
              <p14:xfrm>
                <a:off x="2411445" y="4115880"/>
                <a:ext cx="140040" cy="113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AD770BD-3879-445E-8244-8B229111999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93445" y="4097822"/>
                  <a:ext cx="175680" cy="148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C74104-6F77-470E-9715-5A2AFC802FAD}"/>
                    </a:ext>
                  </a:extLst>
                </p14:cNvPr>
                <p14:cNvContentPartPr/>
                <p14:nvPr/>
              </p14:nvContentPartPr>
              <p14:xfrm>
                <a:off x="2563005" y="4077000"/>
                <a:ext cx="5760" cy="228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C74104-6F77-470E-9715-5A2AFC802FA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45005" y="4059000"/>
                  <a:ext cx="41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F0D533A-DC60-4DD9-9BF2-48C4801D2198}"/>
                    </a:ext>
                  </a:extLst>
                </p14:cNvPr>
                <p14:cNvContentPartPr/>
                <p14:nvPr/>
              </p14:nvContentPartPr>
              <p14:xfrm>
                <a:off x="1994205" y="3961080"/>
                <a:ext cx="629280" cy="476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F0D533A-DC60-4DD9-9BF2-48C4801D21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76195" y="3943080"/>
                  <a:ext cx="66494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5528B88-2B18-4AAD-BE46-6FEB9112C0D8}"/>
                    </a:ext>
                  </a:extLst>
                </p14:cNvPr>
                <p14:cNvContentPartPr/>
                <p14:nvPr/>
              </p14:nvContentPartPr>
              <p14:xfrm>
                <a:off x="2013285" y="3548520"/>
                <a:ext cx="197640" cy="409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5528B88-2B18-4AAD-BE46-6FEB9112C0D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95285" y="3530504"/>
                  <a:ext cx="233280" cy="445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02A775A-15AA-425C-A8B1-CC6804361A55}"/>
                    </a:ext>
                  </a:extLst>
                </p14:cNvPr>
                <p14:cNvContentPartPr/>
                <p14:nvPr/>
              </p14:nvContentPartPr>
              <p14:xfrm>
                <a:off x="823125" y="3706560"/>
                <a:ext cx="1171080" cy="34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02A775A-15AA-425C-A8B1-CC6804361A5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5125" y="3688560"/>
                  <a:ext cx="12067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C7D14E-C6DD-41B4-BE23-33853CA089B9}"/>
                    </a:ext>
                  </a:extLst>
                </p14:cNvPr>
                <p14:cNvContentPartPr/>
                <p14:nvPr/>
              </p14:nvContentPartPr>
              <p14:xfrm>
                <a:off x="3862245" y="3162960"/>
                <a:ext cx="135360" cy="26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C7D14E-C6DD-41B4-BE23-33853CA089B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44245" y="3144960"/>
                  <a:ext cx="1710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720CE7B-F3BE-47DB-985D-C20C584650B1}"/>
                    </a:ext>
                  </a:extLst>
                </p14:cNvPr>
                <p14:cNvContentPartPr/>
                <p14:nvPr/>
              </p14:nvContentPartPr>
              <p14:xfrm>
                <a:off x="4132245" y="3197880"/>
                <a:ext cx="279360" cy="262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720CE7B-F3BE-47DB-985D-C20C584650B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14245" y="3179880"/>
                  <a:ext cx="315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FFEB2A9-6BE9-4393-83E5-1C4072ECB512}"/>
                    </a:ext>
                  </a:extLst>
                </p14:cNvPr>
                <p14:cNvContentPartPr/>
                <p14:nvPr/>
              </p14:nvContentPartPr>
              <p14:xfrm>
                <a:off x="3798165" y="3050280"/>
                <a:ext cx="595800" cy="434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FFEB2A9-6BE9-4393-83E5-1C4072ECB51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80176" y="3032280"/>
                  <a:ext cx="631418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53BD00D-4141-477F-B477-7433920064BE}"/>
                    </a:ext>
                  </a:extLst>
                </p14:cNvPr>
                <p14:cNvContentPartPr/>
                <p14:nvPr/>
              </p14:nvContentPartPr>
              <p14:xfrm>
                <a:off x="3300285" y="3764160"/>
                <a:ext cx="105840" cy="228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53BD00D-4141-477F-B477-7433920064B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82285" y="3746160"/>
                  <a:ext cx="141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B2DFE3E-4ACD-446A-9D3A-FD5DEA426571}"/>
                    </a:ext>
                  </a:extLst>
                </p14:cNvPr>
                <p14:cNvContentPartPr/>
                <p14:nvPr/>
              </p14:nvContentPartPr>
              <p14:xfrm>
                <a:off x="3207045" y="3716280"/>
                <a:ext cx="496800" cy="364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2DFE3E-4ACD-446A-9D3A-FD5DEA42657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89058" y="3698280"/>
                  <a:ext cx="532414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8FA6A1A-95A1-4345-BC96-6CC555E0548B}"/>
                    </a:ext>
                  </a:extLst>
                </p14:cNvPr>
                <p14:cNvContentPartPr/>
                <p14:nvPr/>
              </p14:nvContentPartPr>
              <p14:xfrm>
                <a:off x="3627165" y="3391560"/>
                <a:ext cx="240480" cy="239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8FA6A1A-95A1-4345-BC96-6CC555E0548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09165" y="3373587"/>
                  <a:ext cx="276120" cy="2746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3567EE5-EAD2-4300-AA62-3B814293583A}"/>
                    </a:ext>
                  </a:extLst>
                </p14:cNvPr>
                <p14:cNvContentPartPr/>
                <p14:nvPr/>
              </p14:nvContentPartPr>
              <p14:xfrm>
                <a:off x="2653005" y="4019400"/>
                <a:ext cx="624600" cy="208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3567EE5-EAD2-4300-AA62-3B814293583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35005" y="4001400"/>
                  <a:ext cx="6602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1474790-9CAD-4132-BBCD-A750E811A08C}"/>
                    </a:ext>
                  </a:extLst>
                </p14:cNvPr>
                <p14:cNvContentPartPr/>
                <p14:nvPr/>
              </p14:nvContentPartPr>
              <p14:xfrm>
                <a:off x="2563005" y="3165120"/>
                <a:ext cx="1245600" cy="814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1474790-9CAD-4132-BBCD-A750E811A08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45005" y="3147120"/>
                  <a:ext cx="128124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08EE792-86FF-41D5-AD5C-D6B87234D260}"/>
                    </a:ext>
                  </a:extLst>
                </p14:cNvPr>
                <p14:cNvContentPartPr/>
                <p14:nvPr/>
              </p14:nvContentPartPr>
              <p14:xfrm>
                <a:off x="3780525" y="4209120"/>
                <a:ext cx="621360" cy="501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08EE792-86FF-41D5-AD5C-D6B87234D2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62535" y="4191120"/>
                  <a:ext cx="656979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6AE51AA-F8A0-4DB3-95AF-51ED57768EEE}"/>
                    </a:ext>
                  </a:extLst>
                </p14:cNvPr>
                <p14:cNvContentPartPr/>
                <p14:nvPr/>
              </p14:nvContentPartPr>
              <p14:xfrm>
                <a:off x="3096885" y="4699080"/>
                <a:ext cx="180360" cy="215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6AE51AA-F8A0-4DB3-95AF-51ED57768E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78921" y="4681080"/>
                  <a:ext cx="215929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D1EC523-DC11-4BBE-B4BF-AB2279773089}"/>
                    </a:ext>
                  </a:extLst>
                </p14:cNvPr>
                <p14:cNvContentPartPr/>
                <p14:nvPr/>
              </p14:nvContentPartPr>
              <p14:xfrm>
                <a:off x="2943885" y="4564800"/>
                <a:ext cx="578160" cy="474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D1EC523-DC11-4BBE-B4BF-AB227977308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25885" y="4546800"/>
                  <a:ext cx="6138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369B886-9710-4F06-905E-52329BC14F51}"/>
                    </a:ext>
                  </a:extLst>
                </p14:cNvPr>
                <p14:cNvContentPartPr/>
                <p14:nvPr/>
              </p14:nvContentPartPr>
              <p14:xfrm>
                <a:off x="3509805" y="4579200"/>
                <a:ext cx="270000" cy="227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369B886-9710-4F06-905E-52329BC14F5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91805" y="4561172"/>
                  <a:ext cx="305640" cy="263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139B9C8-1394-4BD1-9AFE-F64623F5D0A1}"/>
                    </a:ext>
                  </a:extLst>
                </p14:cNvPr>
                <p14:cNvContentPartPr/>
                <p14:nvPr/>
              </p14:nvContentPartPr>
              <p14:xfrm>
                <a:off x="3651645" y="3978360"/>
                <a:ext cx="262800" cy="341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139B9C8-1394-4BD1-9AFE-F64623F5D0A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33620" y="3960360"/>
                  <a:ext cx="298489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369D532-6752-4002-8FAB-CC1693B745D7}"/>
                    </a:ext>
                  </a:extLst>
                </p14:cNvPr>
                <p14:cNvContentPartPr/>
                <p14:nvPr/>
              </p14:nvContentPartPr>
              <p14:xfrm>
                <a:off x="4087245" y="3512160"/>
                <a:ext cx="88200" cy="750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369D532-6752-4002-8FAB-CC1693B745D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69171" y="3494160"/>
                  <a:ext cx="123986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1FB55D5-2A30-4FC4-9C49-929CF81A9133}"/>
                    </a:ext>
                  </a:extLst>
                </p14:cNvPr>
                <p14:cNvContentPartPr/>
                <p14:nvPr/>
              </p14:nvContentPartPr>
              <p14:xfrm>
                <a:off x="2539965" y="4392000"/>
                <a:ext cx="375840" cy="347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1FB55D5-2A30-4FC4-9C49-929CF81A913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21965" y="4374019"/>
                  <a:ext cx="411480" cy="3833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36C28F1-FC23-4127-852B-7694155F7C6B}"/>
                    </a:ext>
                  </a:extLst>
                </p14:cNvPr>
                <p14:cNvContentPartPr/>
                <p14:nvPr/>
              </p14:nvContentPartPr>
              <p14:xfrm>
                <a:off x="4748925" y="4713480"/>
                <a:ext cx="95400" cy="195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36C28F1-FC23-4127-852B-7694155F7C6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30925" y="4695480"/>
                  <a:ext cx="1310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F2ED1EE-8C3A-426A-83BE-6F68C6ABBEA7}"/>
                    </a:ext>
                  </a:extLst>
                </p14:cNvPr>
                <p14:cNvContentPartPr/>
                <p14:nvPr/>
              </p14:nvContentPartPr>
              <p14:xfrm>
                <a:off x="4943685" y="4660200"/>
                <a:ext cx="133920" cy="206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F2ED1EE-8C3A-426A-83BE-6F68C6ABBEA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25685" y="4642200"/>
                  <a:ext cx="1695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C7E5FD1-980A-4589-93B7-D8E4E16A893D}"/>
                    </a:ext>
                  </a:extLst>
                </p14:cNvPr>
                <p14:cNvContentPartPr/>
                <p14:nvPr/>
              </p14:nvContentPartPr>
              <p14:xfrm>
                <a:off x="4662885" y="4522680"/>
                <a:ext cx="516600" cy="432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C7E5FD1-980A-4589-93B7-D8E4E16A893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44885" y="4504680"/>
                  <a:ext cx="5522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CBEB022-27EA-4D38-AC8E-6FA22654927A}"/>
                    </a:ext>
                  </a:extLst>
                </p14:cNvPr>
                <p14:cNvContentPartPr/>
                <p14:nvPr/>
              </p14:nvContentPartPr>
              <p14:xfrm>
                <a:off x="4329885" y="4578120"/>
                <a:ext cx="359280" cy="120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CBEB022-27EA-4D38-AC8E-6FA22654927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11885" y="4560120"/>
                  <a:ext cx="394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F05956C-60C7-4A02-BC48-F063EC938D7F}"/>
                    </a:ext>
                  </a:extLst>
                </p14:cNvPr>
                <p14:cNvContentPartPr/>
                <p14:nvPr/>
              </p14:nvContentPartPr>
              <p14:xfrm>
                <a:off x="3431951" y="3830187"/>
                <a:ext cx="30960" cy="171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F05956C-60C7-4A02-BC48-F063EC938D7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13951" y="3812187"/>
                  <a:ext cx="66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F53A167-B16B-4C48-ADFD-DF7BC1ECFE6D}"/>
                    </a:ext>
                  </a:extLst>
                </p14:cNvPr>
                <p14:cNvContentPartPr/>
                <p14:nvPr/>
              </p14:nvContentPartPr>
              <p14:xfrm>
                <a:off x="3451391" y="3803187"/>
                <a:ext cx="106200" cy="113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F53A167-B16B-4C48-ADFD-DF7BC1ECFE6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33391" y="3785187"/>
                  <a:ext cx="141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848D8C5-CDCA-4977-A1A3-3E09B610A76A}"/>
                    </a:ext>
                  </a:extLst>
                </p14:cNvPr>
                <p14:cNvContentPartPr/>
                <p14:nvPr/>
              </p14:nvContentPartPr>
              <p14:xfrm>
                <a:off x="3557231" y="3807507"/>
                <a:ext cx="360" cy="140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848D8C5-CDCA-4977-A1A3-3E09B610A7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39231" y="3789507"/>
                  <a:ext cx="36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C7FA65E-B4A6-43AC-81BB-8402253B27C5}"/>
                    </a:ext>
                  </a:extLst>
                </p14:cNvPr>
                <p14:cNvContentPartPr/>
                <p14:nvPr/>
              </p14:nvContentPartPr>
              <p14:xfrm>
                <a:off x="3314231" y="4741707"/>
                <a:ext cx="87120" cy="59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7FA65E-B4A6-43AC-81BB-8402253B27C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96231" y="4723707"/>
                  <a:ext cx="122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7B32951-B266-46C1-B652-61D9C66E2509}"/>
                    </a:ext>
                  </a:extLst>
                </p14:cNvPr>
                <p14:cNvContentPartPr/>
                <p14:nvPr/>
              </p14:nvContentPartPr>
              <p14:xfrm>
                <a:off x="3347711" y="4726587"/>
                <a:ext cx="57240" cy="214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7B32951-B266-46C1-B652-61D9C66E250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29597" y="4708587"/>
                  <a:ext cx="93106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95D0B0E-4EB5-47D8-AEE0-FEFFC570F537}"/>
                    </a:ext>
                  </a:extLst>
                </p14:cNvPr>
                <p14:cNvContentPartPr/>
                <p14:nvPr/>
              </p14:nvContentPartPr>
              <p14:xfrm>
                <a:off x="3904991" y="4435347"/>
                <a:ext cx="94320" cy="158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95D0B0E-4EB5-47D8-AEE0-FEFFC570F5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86991" y="4417388"/>
                  <a:ext cx="129960" cy="19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C291BDE-CBC8-41B0-B6D5-95949D7AA185}"/>
                    </a:ext>
                  </a:extLst>
                </p14:cNvPr>
                <p14:cNvContentPartPr/>
                <p14:nvPr/>
              </p14:nvContentPartPr>
              <p14:xfrm>
                <a:off x="4109471" y="4398267"/>
                <a:ext cx="138960" cy="201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C291BDE-CBC8-41B0-B6D5-95949D7AA18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91471" y="4380267"/>
                  <a:ext cx="174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29A4AD5-BB1A-4B3F-A9FC-9FDC02333530}"/>
                    </a:ext>
                  </a:extLst>
                </p14:cNvPr>
                <p14:cNvContentPartPr/>
                <p14:nvPr/>
              </p14:nvContentPartPr>
              <p14:xfrm>
                <a:off x="3388658" y="4068597"/>
                <a:ext cx="87120" cy="461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29A4AD5-BB1A-4B3F-A9FC-9FDC0233353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71018" y="4050597"/>
                  <a:ext cx="122760" cy="497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BF5CD-2D7E-439D-8C07-14EF9F792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Turn the graph to a tree by </a:t>
            </a:r>
            <a:r>
              <a:rPr lang="en-US" b="1" dirty="0"/>
              <a:t>removing nodes </a:t>
            </a:r>
            <a:r>
              <a:rPr lang="en-US" dirty="0"/>
              <a:t>{HN, BN}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E164E84-4624-42F2-B1D8-9AB19905C679}"/>
                  </a:ext>
                </a:extLst>
              </p14:cNvPr>
              <p14:cNvContentPartPr/>
              <p14:nvPr/>
            </p14:nvContentPartPr>
            <p14:xfrm>
              <a:off x="6196554" y="499529"/>
              <a:ext cx="140040" cy="276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E164E84-4624-42F2-B1D8-9AB19905C67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178914" y="481889"/>
                <a:ext cx="1756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9006A02-AA07-4720-B28D-55509C534303}"/>
                  </a:ext>
                </a:extLst>
              </p14:cNvPr>
              <p14:cNvContentPartPr/>
              <p14:nvPr/>
            </p14:nvContentPartPr>
            <p14:xfrm>
              <a:off x="6007554" y="1323929"/>
              <a:ext cx="1097280" cy="51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9006A02-AA07-4720-B28D-55509C53430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989554" y="1306289"/>
                <a:ext cx="113292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F00762BC-B65D-4D53-9353-6759F2AB1039}"/>
              </a:ext>
            </a:extLst>
          </p:cNvPr>
          <p:cNvGrpSpPr/>
          <p:nvPr/>
        </p:nvGrpSpPr>
        <p:grpSpPr>
          <a:xfrm>
            <a:off x="6096000" y="2936866"/>
            <a:ext cx="4744800" cy="1988640"/>
            <a:chOff x="434685" y="3050280"/>
            <a:chExt cx="4744800" cy="19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A2EA5D8-3F0E-469B-9E7E-4583EAFF0374}"/>
                    </a:ext>
                  </a:extLst>
                </p14:cNvPr>
                <p14:cNvContentPartPr/>
                <p14:nvPr/>
              </p14:nvContentPartPr>
              <p14:xfrm>
                <a:off x="515325" y="3455280"/>
                <a:ext cx="108000" cy="219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5084442-7FE5-4C01-901E-10B2951FAB4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7325" y="3437280"/>
                  <a:ext cx="143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B134FCA-1028-4460-A64D-0940D2E66748}"/>
                    </a:ext>
                  </a:extLst>
                </p14:cNvPr>
                <p14:cNvContentPartPr/>
                <p14:nvPr/>
              </p14:nvContentPartPr>
              <p14:xfrm>
                <a:off x="676605" y="3539880"/>
                <a:ext cx="47520" cy="133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C075A7A-B4BF-4F13-AF72-A6D97A86DB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8605" y="3521831"/>
                  <a:ext cx="83160" cy="16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F4E205F-2E9D-47D1-8407-55CA63EBF26F}"/>
                    </a:ext>
                  </a:extLst>
                </p14:cNvPr>
                <p14:cNvContentPartPr/>
                <p14:nvPr/>
              </p14:nvContentPartPr>
              <p14:xfrm>
                <a:off x="655005" y="3473640"/>
                <a:ext cx="144720" cy="6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0616521-E654-4413-8539-40BB678B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7005" y="3455640"/>
                  <a:ext cx="180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A1B5965-DE41-4803-A75D-2DB8DFCB851E}"/>
                    </a:ext>
                  </a:extLst>
                </p14:cNvPr>
                <p14:cNvContentPartPr/>
                <p14:nvPr/>
              </p14:nvContentPartPr>
              <p14:xfrm>
                <a:off x="434685" y="3314520"/>
                <a:ext cx="438840" cy="520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006EE95-F880-4B50-8186-79FF0038D3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6670" y="3296520"/>
                  <a:ext cx="474509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2768B2F-3AEC-4439-B6E4-221A5A289E04}"/>
                    </a:ext>
                  </a:extLst>
                </p14:cNvPr>
                <p14:cNvContentPartPr/>
                <p14:nvPr/>
              </p14:nvContentPartPr>
              <p14:xfrm>
                <a:off x="1883325" y="3242160"/>
                <a:ext cx="87120" cy="198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241558E-F272-4DEF-B53B-C08342F8050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65325" y="3224193"/>
                  <a:ext cx="122760" cy="233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9102244-13AD-415E-8C1E-275395D1D33E}"/>
                    </a:ext>
                  </a:extLst>
                </p14:cNvPr>
                <p14:cNvContentPartPr/>
                <p14:nvPr/>
              </p14:nvContentPartPr>
              <p14:xfrm>
                <a:off x="2010765" y="3264840"/>
                <a:ext cx="158760" cy="196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3C87381-EEB6-4470-AAC6-E99E9125D0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92806" y="3246840"/>
                  <a:ext cx="194319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2D6839B-0B2F-4B6A-8F28-0FB539446555}"/>
                    </a:ext>
                  </a:extLst>
                </p14:cNvPr>
                <p14:cNvContentPartPr/>
                <p14:nvPr/>
              </p14:nvContentPartPr>
              <p14:xfrm>
                <a:off x="1762725" y="3119760"/>
                <a:ext cx="468360" cy="424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4989353-FDC8-40A9-9194-4D6B345F51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44725" y="3101760"/>
                  <a:ext cx="504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1A41C16-0AF1-4583-BDEC-0C2D41B8A392}"/>
                    </a:ext>
                  </a:extLst>
                </p14:cNvPr>
                <p14:cNvContentPartPr/>
                <p14:nvPr/>
              </p14:nvContentPartPr>
              <p14:xfrm>
                <a:off x="873885" y="3413160"/>
                <a:ext cx="906120" cy="93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EE6321E-864A-441C-BD8A-27FAA76252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5892" y="3395160"/>
                  <a:ext cx="941746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9D88117-B7E5-4245-9F34-FC2745A231DD}"/>
                    </a:ext>
                  </a:extLst>
                </p14:cNvPr>
                <p14:cNvContentPartPr/>
                <p14:nvPr/>
              </p14:nvContentPartPr>
              <p14:xfrm>
                <a:off x="2115525" y="4059360"/>
                <a:ext cx="183600" cy="257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A629767-61A8-42E1-9ECA-33D6DD2D51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97525" y="4041360"/>
                  <a:ext cx="219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0757D27-8473-4140-A58F-D3F761D06180}"/>
                    </a:ext>
                  </a:extLst>
                </p14:cNvPr>
                <p14:cNvContentPartPr/>
                <p14:nvPr/>
              </p14:nvContentPartPr>
              <p14:xfrm>
                <a:off x="2380125" y="4080240"/>
                <a:ext cx="31680" cy="214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4683FB6-8E20-46C3-817E-222CE531931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62125" y="4062240"/>
                  <a:ext cx="67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0A82781-7FD0-4A7D-855F-96409FAFDABE}"/>
                    </a:ext>
                  </a:extLst>
                </p14:cNvPr>
                <p14:cNvContentPartPr/>
                <p14:nvPr/>
              </p14:nvContentPartPr>
              <p14:xfrm>
                <a:off x="2411445" y="4115880"/>
                <a:ext cx="140040" cy="113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AD770BD-3879-445E-8244-8B229111999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93445" y="4097822"/>
                  <a:ext cx="175680" cy="148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1E10628-361A-443D-B35C-639A7E3957B5}"/>
                    </a:ext>
                  </a:extLst>
                </p14:cNvPr>
                <p14:cNvContentPartPr/>
                <p14:nvPr/>
              </p14:nvContentPartPr>
              <p14:xfrm>
                <a:off x="2563005" y="4077000"/>
                <a:ext cx="5760" cy="228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C74104-6F77-470E-9715-5A2AFC802FA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45005" y="4059000"/>
                  <a:ext cx="41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3A942F-5AD1-4795-804B-DA3B22395851}"/>
                    </a:ext>
                  </a:extLst>
                </p14:cNvPr>
                <p14:cNvContentPartPr/>
                <p14:nvPr/>
              </p14:nvContentPartPr>
              <p14:xfrm>
                <a:off x="1994205" y="3961080"/>
                <a:ext cx="629280" cy="476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F0D533A-DC60-4DD9-9BF2-48C4801D21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76195" y="3943080"/>
                  <a:ext cx="66494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64214FE-212A-45E1-8C7E-28EFFDE417E6}"/>
                    </a:ext>
                  </a:extLst>
                </p14:cNvPr>
                <p14:cNvContentPartPr/>
                <p14:nvPr/>
              </p14:nvContentPartPr>
              <p14:xfrm>
                <a:off x="3862245" y="3162960"/>
                <a:ext cx="135360" cy="26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C7D14E-C6DD-41B4-BE23-33853CA089B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44245" y="3144960"/>
                  <a:ext cx="1710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A6C6199-D25F-423E-9871-F19C516A3E72}"/>
                    </a:ext>
                  </a:extLst>
                </p14:cNvPr>
                <p14:cNvContentPartPr/>
                <p14:nvPr/>
              </p14:nvContentPartPr>
              <p14:xfrm>
                <a:off x="4132245" y="3197880"/>
                <a:ext cx="279360" cy="262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720CE7B-F3BE-47DB-985D-C20C584650B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14245" y="3179880"/>
                  <a:ext cx="315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8FEE4A4-D142-40E0-8986-688D97D64D96}"/>
                    </a:ext>
                  </a:extLst>
                </p14:cNvPr>
                <p14:cNvContentPartPr/>
                <p14:nvPr/>
              </p14:nvContentPartPr>
              <p14:xfrm>
                <a:off x="3798165" y="3050280"/>
                <a:ext cx="595800" cy="434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FFEB2A9-6BE9-4393-83E5-1C4072ECB51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80176" y="3032280"/>
                  <a:ext cx="631418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2002709-ADD0-4A6E-883D-ABF45625B40D}"/>
                    </a:ext>
                  </a:extLst>
                </p14:cNvPr>
                <p14:cNvContentPartPr/>
                <p14:nvPr/>
              </p14:nvContentPartPr>
              <p14:xfrm>
                <a:off x="3300285" y="3764160"/>
                <a:ext cx="105840" cy="228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53BD00D-4141-477F-B477-7433920064B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82285" y="3746160"/>
                  <a:ext cx="141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4AD4F76-EDF2-4CEB-8A1F-B99DBA5DDC0E}"/>
                    </a:ext>
                  </a:extLst>
                </p14:cNvPr>
                <p14:cNvContentPartPr/>
                <p14:nvPr/>
              </p14:nvContentPartPr>
              <p14:xfrm>
                <a:off x="3207045" y="3716280"/>
                <a:ext cx="496800" cy="364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2DFE3E-4ACD-446A-9D3A-FD5DEA42657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89058" y="3698280"/>
                  <a:ext cx="532414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356C7DB-D9B6-4DA7-83B0-8DF597FF9D4D}"/>
                    </a:ext>
                  </a:extLst>
                </p14:cNvPr>
                <p14:cNvContentPartPr/>
                <p14:nvPr/>
              </p14:nvContentPartPr>
              <p14:xfrm>
                <a:off x="3780525" y="4209120"/>
                <a:ext cx="621360" cy="501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08EE792-86FF-41D5-AD5C-D6B87234D2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62535" y="4191120"/>
                  <a:ext cx="656979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0863FA8-2A93-4669-A577-1504E6F529B7}"/>
                    </a:ext>
                  </a:extLst>
                </p14:cNvPr>
                <p14:cNvContentPartPr/>
                <p14:nvPr/>
              </p14:nvContentPartPr>
              <p14:xfrm>
                <a:off x="3096885" y="4699080"/>
                <a:ext cx="180360" cy="215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6AE51AA-F8A0-4DB3-95AF-51ED57768E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78921" y="4681080"/>
                  <a:ext cx="215929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4F2871B-410C-4D4F-9840-D31E44539C86}"/>
                    </a:ext>
                  </a:extLst>
                </p14:cNvPr>
                <p14:cNvContentPartPr/>
                <p14:nvPr/>
              </p14:nvContentPartPr>
              <p14:xfrm>
                <a:off x="2943885" y="4564800"/>
                <a:ext cx="578160" cy="474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D1EC523-DC11-4BBE-B4BF-AB227977308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25885" y="4546800"/>
                  <a:ext cx="6138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CA7AE9A-8BA0-4949-980A-C099472FD761}"/>
                    </a:ext>
                  </a:extLst>
                </p14:cNvPr>
                <p14:cNvContentPartPr/>
                <p14:nvPr/>
              </p14:nvContentPartPr>
              <p14:xfrm>
                <a:off x="3509805" y="4579200"/>
                <a:ext cx="270000" cy="227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369B886-9710-4F06-905E-52329BC14F5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91805" y="4561172"/>
                  <a:ext cx="305640" cy="263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C11810C-9B76-4663-B272-CDA7C8AD421C}"/>
                    </a:ext>
                  </a:extLst>
                </p14:cNvPr>
                <p14:cNvContentPartPr/>
                <p14:nvPr/>
              </p14:nvContentPartPr>
              <p14:xfrm>
                <a:off x="4087245" y="3512160"/>
                <a:ext cx="88200" cy="750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369D532-6752-4002-8FAB-CC1693B745D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69171" y="3494160"/>
                  <a:ext cx="123986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6D8F21C-D815-4C86-8DF4-843F9B919899}"/>
                    </a:ext>
                  </a:extLst>
                </p14:cNvPr>
                <p14:cNvContentPartPr/>
                <p14:nvPr/>
              </p14:nvContentPartPr>
              <p14:xfrm>
                <a:off x="4748925" y="4713480"/>
                <a:ext cx="95400" cy="195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36C28F1-FC23-4127-852B-7694155F7C6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30925" y="4695480"/>
                  <a:ext cx="1310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007F6AC-9D7D-4039-8936-0B50B47FEBDB}"/>
                    </a:ext>
                  </a:extLst>
                </p14:cNvPr>
                <p14:cNvContentPartPr/>
                <p14:nvPr/>
              </p14:nvContentPartPr>
              <p14:xfrm>
                <a:off x="4943685" y="4660200"/>
                <a:ext cx="133920" cy="206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F2ED1EE-8C3A-426A-83BE-6F68C6ABBEA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25685" y="4642200"/>
                  <a:ext cx="1695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8741065-7B47-4E50-8F68-BA92DADA66B9}"/>
                    </a:ext>
                  </a:extLst>
                </p14:cNvPr>
                <p14:cNvContentPartPr/>
                <p14:nvPr/>
              </p14:nvContentPartPr>
              <p14:xfrm>
                <a:off x="4662885" y="4522680"/>
                <a:ext cx="516600" cy="432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C7E5FD1-980A-4589-93B7-D8E4E16A893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44885" y="4504680"/>
                  <a:ext cx="5522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8BAEAE6-28DA-40E4-B314-6C009B07497C}"/>
                    </a:ext>
                  </a:extLst>
                </p14:cNvPr>
                <p14:cNvContentPartPr/>
                <p14:nvPr/>
              </p14:nvContentPartPr>
              <p14:xfrm>
                <a:off x="4329885" y="4578120"/>
                <a:ext cx="359280" cy="120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CBEB022-27EA-4D38-AC8E-6FA22654927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11885" y="4560120"/>
                  <a:ext cx="394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510B4E5-970F-4B77-82AF-AB6026DAB390}"/>
                    </a:ext>
                  </a:extLst>
                </p14:cNvPr>
                <p14:cNvContentPartPr/>
                <p14:nvPr/>
              </p14:nvContentPartPr>
              <p14:xfrm>
                <a:off x="3431951" y="3830187"/>
                <a:ext cx="30960" cy="171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F05956C-60C7-4A02-BC48-F063EC938D7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13951" y="3812187"/>
                  <a:ext cx="66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28A5A71-413D-49AB-857B-4D0282CD3E41}"/>
                    </a:ext>
                  </a:extLst>
                </p14:cNvPr>
                <p14:cNvContentPartPr/>
                <p14:nvPr/>
              </p14:nvContentPartPr>
              <p14:xfrm>
                <a:off x="3451391" y="3803187"/>
                <a:ext cx="106200" cy="113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F53A167-B16B-4C48-ADFD-DF7BC1ECFE6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33391" y="3785187"/>
                  <a:ext cx="141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EE1B034-BA92-4A89-A671-2AEEF7EF4FA9}"/>
                    </a:ext>
                  </a:extLst>
                </p14:cNvPr>
                <p14:cNvContentPartPr/>
                <p14:nvPr/>
              </p14:nvContentPartPr>
              <p14:xfrm>
                <a:off x="3557231" y="3807507"/>
                <a:ext cx="360" cy="140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848D8C5-CDCA-4977-A1A3-3E09B610A7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39231" y="3789507"/>
                  <a:ext cx="36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9F17220-EA33-46EF-95BA-3795C791133B}"/>
                    </a:ext>
                  </a:extLst>
                </p14:cNvPr>
                <p14:cNvContentPartPr/>
                <p14:nvPr/>
              </p14:nvContentPartPr>
              <p14:xfrm>
                <a:off x="3314231" y="4741707"/>
                <a:ext cx="87120" cy="59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7FA65E-B4A6-43AC-81BB-8402253B27C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96231" y="4723707"/>
                  <a:ext cx="122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1CF53B2-F3DD-41B6-8C2F-AE2D1AC3C1D6}"/>
                    </a:ext>
                  </a:extLst>
                </p14:cNvPr>
                <p14:cNvContentPartPr/>
                <p14:nvPr/>
              </p14:nvContentPartPr>
              <p14:xfrm>
                <a:off x="3347711" y="4726587"/>
                <a:ext cx="57240" cy="214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7B32951-B266-46C1-B652-61D9C66E250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29597" y="4708587"/>
                  <a:ext cx="93106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7D7BA87-FEFA-499F-B632-B281C58A678C}"/>
                    </a:ext>
                  </a:extLst>
                </p14:cNvPr>
                <p14:cNvContentPartPr/>
                <p14:nvPr/>
              </p14:nvContentPartPr>
              <p14:xfrm>
                <a:off x="3904991" y="4435347"/>
                <a:ext cx="94320" cy="158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95D0B0E-4EB5-47D8-AEE0-FEFFC570F5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86991" y="4417388"/>
                  <a:ext cx="129960" cy="19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03BBDCB-CA93-4B83-BC0A-783F27EBA636}"/>
                    </a:ext>
                  </a:extLst>
                </p14:cNvPr>
                <p14:cNvContentPartPr/>
                <p14:nvPr/>
              </p14:nvContentPartPr>
              <p14:xfrm>
                <a:off x="4109471" y="4398267"/>
                <a:ext cx="138960" cy="201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C291BDE-CBC8-41B0-B6D5-95949D7AA18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91471" y="4380267"/>
                  <a:ext cx="17460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1AD0617-D604-4461-960F-FA721B0CD42D}"/>
                  </a:ext>
                </a:extLst>
              </p14:cNvPr>
              <p14:cNvContentPartPr/>
              <p14:nvPr/>
            </p14:nvContentPartPr>
            <p14:xfrm>
              <a:off x="7759314" y="4356929"/>
              <a:ext cx="195480" cy="252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1AD0617-D604-4461-960F-FA721B0CD42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741314" y="4338929"/>
                <a:ext cx="2311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2C6183D-1440-49C1-9EAD-9ABFF9111665}"/>
                  </a:ext>
                </a:extLst>
              </p14:cNvPr>
              <p14:cNvContentPartPr/>
              <p14:nvPr/>
            </p14:nvContentPartPr>
            <p14:xfrm>
              <a:off x="8947314" y="3361529"/>
              <a:ext cx="427320" cy="211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2C6183D-1440-49C1-9EAD-9ABFF911166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929314" y="3343889"/>
                <a:ext cx="4629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614F57B-FD7D-4EA3-AD28-00D17186881A}"/>
                  </a:ext>
                </a:extLst>
              </p14:cNvPr>
              <p14:cNvContentPartPr/>
              <p14:nvPr/>
            </p14:nvContentPartPr>
            <p14:xfrm>
              <a:off x="5950314" y="2726489"/>
              <a:ext cx="101880" cy="3909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614F57B-FD7D-4EA3-AD28-00D17186881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932314" y="2708489"/>
                <a:ext cx="13752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A5622D7-1A38-4F67-BC0B-3E644E5255B5}"/>
                  </a:ext>
                </a:extLst>
              </p14:cNvPr>
              <p14:cNvContentPartPr/>
              <p14:nvPr/>
            </p14:nvContentPartPr>
            <p14:xfrm>
              <a:off x="10094634" y="2440649"/>
              <a:ext cx="77040" cy="3330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A5622D7-1A38-4F67-BC0B-3E644E5255B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076634" y="2423009"/>
                <a:ext cx="112680" cy="36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70ACBBD-638A-45FE-B56A-4BB94238997E}"/>
              </a:ext>
            </a:extLst>
          </p:cNvPr>
          <p:cNvGrpSpPr/>
          <p:nvPr/>
        </p:nvGrpSpPr>
        <p:grpSpPr>
          <a:xfrm>
            <a:off x="6135714" y="2356769"/>
            <a:ext cx="3925800" cy="3204360"/>
            <a:chOff x="6135714" y="2356769"/>
            <a:chExt cx="3925800" cy="32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AF1A3A0-2ADA-41BD-9CD0-A76FD9BC0069}"/>
                    </a:ext>
                  </a:extLst>
                </p14:cNvPr>
                <p14:cNvContentPartPr/>
                <p14:nvPr/>
              </p14:nvContentPartPr>
              <p14:xfrm>
                <a:off x="6135714" y="2835209"/>
                <a:ext cx="178920" cy="128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AF1A3A0-2ADA-41BD-9CD0-A76FD9BC006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17714" y="2817569"/>
                  <a:ext cx="214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E76DDA9-8554-4005-A6D2-537336E85769}"/>
                    </a:ext>
                  </a:extLst>
                </p14:cNvPr>
                <p14:cNvContentPartPr/>
                <p14:nvPr/>
              </p14:nvContentPartPr>
              <p14:xfrm>
                <a:off x="6368634" y="2862209"/>
                <a:ext cx="146160" cy="209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E76DDA9-8554-4005-A6D2-537336E8576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50634" y="2844209"/>
                  <a:ext cx="1818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3B880B2-24DF-43B1-9A04-0F6C69BC2B3C}"/>
                    </a:ext>
                  </a:extLst>
                </p14:cNvPr>
                <p14:cNvContentPartPr/>
                <p14:nvPr/>
              </p14:nvContentPartPr>
              <p14:xfrm>
                <a:off x="6661314" y="2691929"/>
                <a:ext cx="42840" cy="317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3B880B2-24DF-43B1-9A04-0F6C69BC2B3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43674" y="2674289"/>
                  <a:ext cx="784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FEE2272-6266-44C6-AC5E-7E8D50EBD034}"/>
                    </a:ext>
                  </a:extLst>
                </p14:cNvPr>
                <p14:cNvContentPartPr/>
                <p14:nvPr/>
              </p14:nvContentPartPr>
              <p14:xfrm>
                <a:off x="7605954" y="2537489"/>
                <a:ext cx="181080" cy="130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FEE2272-6266-44C6-AC5E-7E8D50EBD03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88314" y="2519489"/>
                  <a:ext cx="216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9227060-D66B-4753-9BE6-7E4BBD788212}"/>
                    </a:ext>
                  </a:extLst>
                </p14:cNvPr>
                <p14:cNvContentPartPr/>
                <p14:nvPr/>
              </p14:nvContentPartPr>
              <p14:xfrm>
                <a:off x="7870194" y="2573489"/>
                <a:ext cx="131040" cy="237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9227060-D66B-4753-9BE6-7E4BBD7882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852194" y="2555849"/>
                  <a:ext cx="1666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C62CBB1-D0F2-4C5F-AC69-D09FE65602CF}"/>
                    </a:ext>
                  </a:extLst>
                </p14:cNvPr>
                <p14:cNvContentPartPr/>
                <p14:nvPr/>
              </p14:nvContentPartPr>
              <p14:xfrm>
                <a:off x="7442874" y="2356769"/>
                <a:ext cx="92880" cy="383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C62CBB1-D0F2-4C5F-AC69-D09FE65602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24874" y="2339129"/>
                  <a:ext cx="128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DF1D4C3-AF5D-4A52-A4CB-A8B306450E17}"/>
                    </a:ext>
                  </a:extLst>
                </p14:cNvPr>
                <p14:cNvContentPartPr/>
                <p14:nvPr/>
              </p14:nvContentPartPr>
              <p14:xfrm>
                <a:off x="8102754" y="2436689"/>
                <a:ext cx="84240" cy="386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DF1D4C3-AF5D-4A52-A4CB-A8B306450E1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85114" y="2418689"/>
                  <a:ext cx="1198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45D0567-851A-4060-A9E6-055686918642}"/>
                    </a:ext>
                  </a:extLst>
                </p14:cNvPr>
                <p14:cNvContentPartPr/>
                <p14:nvPr/>
              </p14:nvContentPartPr>
              <p14:xfrm>
                <a:off x="9738234" y="2417249"/>
                <a:ext cx="95400" cy="270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45D0567-851A-4060-A9E6-05568691864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20594" y="2399609"/>
                  <a:ext cx="1310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6EE8C1F-07F6-4279-8ED6-47586F979AFB}"/>
                    </a:ext>
                  </a:extLst>
                </p14:cNvPr>
                <p14:cNvContentPartPr/>
                <p14:nvPr/>
              </p14:nvContentPartPr>
              <p14:xfrm>
                <a:off x="9877194" y="2579249"/>
                <a:ext cx="133920" cy="146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6EE8C1F-07F6-4279-8ED6-47586F979AF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859194" y="2561249"/>
                  <a:ext cx="169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088BA40-8FB3-4839-94AD-68F2992B598C}"/>
                    </a:ext>
                  </a:extLst>
                </p14:cNvPr>
                <p14:cNvContentPartPr/>
                <p14:nvPr/>
              </p14:nvContentPartPr>
              <p14:xfrm>
                <a:off x="8586234" y="5170529"/>
                <a:ext cx="155160" cy="168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088BA40-8FB3-4839-94AD-68F2992B598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68594" y="5152889"/>
                  <a:ext cx="190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62C61D2-DE8A-40C9-BBE7-6E2E1EF06D32}"/>
                    </a:ext>
                  </a:extLst>
                </p14:cNvPr>
                <p14:cNvContentPartPr/>
                <p14:nvPr/>
              </p14:nvContentPartPr>
              <p14:xfrm>
                <a:off x="8242074" y="5068289"/>
                <a:ext cx="87840" cy="492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62C61D2-DE8A-40C9-BBE7-6E2E1EF06D3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24074" y="5050289"/>
                  <a:ext cx="12348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6EC3314-D1E1-4014-89C2-341B60468A60}"/>
                    </a:ext>
                  </a:extLst>
                </p14:cNvPr>
                <p14:cNvContentPartPr/>
                <p14:nvPr/>
              </p14:nvContentPartPr>
              <p14:xfrm>
                <a:off x="9116514" y="5212289"/>
                <a:ext cx="39960" cy="341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6EC3314-D1E1-4014-89C2-341B60468A6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98514" y="5194289"/>
                  <a:ext cx="756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0F21A74-5B75-42AC-BDAC-11C06FB79C7F}"/>
                    </a:ext>
                  </a:extLst>
                </p14:cNvPr>
                <p14:cNvContentPartPr/>
                <p14:nvPr/>
              </p14:nvContentPartPr>
              <p14:xfrm>
                <a:off x="9562194" y="4764449"/>
                <a:ext cx="143640" cy="127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0F21A74-5B75-42AC-BDAC-11C06FB79C7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44554" y="4746809"/>
                  <a:ext cx="179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01C97D1-BBE0-4DD6-A74D-9B9C7AFB5962}"/>
                    </a:ext>
                  </a:extLst>
                </p14:cNvPr>
                <p14:cNvContentPartPr/>
                <p14:nvPr/>
              </p14:nvContentPartPr>
              <p14:xfrm>
                <a:off x="9801234" y="4737089"/>
                <a:ext cx="97200" cy="180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01C97D1-BBE0-4DD6-A74D-9B9C7AFB596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83594" y="4719449"/>
                  <a:ext cx="132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C40912B-E7F4-4844-9DF0-A1535F7ADC40}"/>
                    </a:ext>
                  </a:extLst>
                </p14:cNvPr>
                <p14:cNvContentPartPr/>
                <p14:nvPr/>
              </p14:nvContentPartPr>
              <p14:xfrm>
                <a:off x="10004634" y="4718369"/>
                <a:ext cx="56880" cy="206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C40912B-E7F4-4844-9DF0-A1535F7ADC4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986634" y="4700729"/>
                  <a:ext cx="925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4E18FEF-F7AD-49E3-A63B-A80E4E78C0A6}"/>
                    </a:ext>
                  </a:extLst>
                </p14:cNvPr>
                <p14:cNvContentPartPr/>
                <p14:nvPr/>
              </p14:nvContentPartPr>
              <p14:xfrm>
                <a:off x="9462114" y="4627649"/>
                <a:ext cx="74520" cy="3474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4E18FEF-F7AD-49E3-A63B-A80E4E78C0A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44114" y="4609649"/>
                  <a:ext cx="110160" cy="38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5289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C91259-F368-4E66-915D-9232901882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BF5CD-2D7E-439D-8C07-14EF9F792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b="1" dirty="0"/>
              <a:t>tree CSP solver </a:t>
            </a:r>
            <a:r>
              <a:rPr lang="en-US" dirty="0"/>
              <a:t>to solve the subproblems</a:t>
            </a:r>
          </a:p>
          <a:p>
            <a:endParaRPr lang="en-US" dirty="0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EEE9FC-C732-4187-9E5B-E63674AA8BAD}"/>
              </a:ext>
            </a:extLst>
          </p:cNvPr>
          <p:cNvGrpSpPr/>
          <p:nvPr/>
        </p:nvGrpSpPr>
        <p:grpSpPr>
          <a:xfrm>
            <a:off x="1252419" y="2774102"/>
            <a:ext cx="1796400" cy="714960"/>
            <a:chOff x="6618255" y="2480970"/>
            <a:chExt cx="1796400" cy="71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63E38FB-8964-4FB5-AEF2-6B9426E2F4A9}"/>
                    </a:ext>
                  </a:extLst>
                </p14:cNvPr>
                <p14:cNvContentPartPr/>
                <p14:nvPr/>
              </p14:nvContentPartPr>
              <p14:xfrm>
                <a:off x="6698895" y="2816490"/>
                <a:ext cx="108000" cy="219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0D82601-5000-4404-8136-7264914EEE1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81255" y="2798850"/>
                  <a:ext cx="143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4B221BC-E39C-4A5A-8DA3-CC192A193365}"/>
                    </a:ext>
                  </a:extLst>
                </p14:cNvPr>
                <p14:cNvContentPartPr/>
                <p14:nvPr/>
              </p14:nvContentPartPr>
              <p14:xfrm>
                <a:off x="6860175" y="2901090"/>
                <a:ext cx="47520" cy="133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05D4F44-E4E8-473D-BFAE-FDCD46C71FA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42175" y="2883450"/>
                  <a:ext cx="83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297FB6B-7154-442D-81CD-8AF07DC9AC07}"/>
                    </a:ext>
                  </a:extLst>
                </p14:cNvPr>
                <p14:cNvContentPartPr/>
                <p14:nvPr/>
              </p14:nvContentPartPr>
              <p14:xfrm>
                <a:off x="6838575" y="2834850"/>
                <a:ext cx="144720" cy="66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51C45A6-F6BC-4183-8376-A50CF535AD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20575" y="2817210"/>
                  <a:ext cx="180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47AF227-ACB1-490F-8235-8F098104A1CE}"/>
                    </a:ext>
                  </a:extLst>
                </p14:cNvPr>
                <p14:cNvContentPartPr/>
                <p14:nvPr/>
              </p14:nvContentPartPr>
              <p14:xfrm>
                <a:off x="6618255" y="2675730"/>
                <a:ext cx="438840" cy="520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1F6E9EA-E1AE-4172-8184-03699698F92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00615" y="2658090"/>
                  <a:ext cx="47448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627BE7F-DC21-4995-B83A-F4D3BD823C60}"/>
                    </a:ext>
                  </a:extLst>
                </p14:cNvPr>
                <p14:cNvContentPartPr/>
                <p14:nvPr/>
              </p14:nvContentPartPr>
              <p14:xfrm>
                <a:off x="8066895" y="2603370"/>
                <a:ext cx="87120" cy="198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58CDE53-9D25-4E20-910F-23AD2AC49B8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48895" y="2585370"/>
                  <a:ext cx="122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C9167A7-610C-4FDD-8799-3261DBE47C57}"/>
                    </a:ext>
                  </a:extLst>
                </p14:cNvPr>
                <p14:cNvContentPartPr/>
                <p14:nvPr/>
              </p14:nvContentPartPr>
              <p14:xfrm>
                <a:off x="8194335" y="2626050"/>
                <a:ext cx="158760" cy="196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9B4CDFA-8212-4928-B2C8-97D5095A275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76335" y="2608050"/>
                  <a:ext cx="1944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A5D5A30-C4F3-4548-958D-A2B3D34BA6FB}"/>
                    </a:ext>
                  </a:extLst>
                </p14:cNvPr>
                <p14:cNvContentPartPr/>
                <p14:nvPr/>
              </p14:nvContentPartPr>
              <p14:xfrm>
                <a:off x="7946295" y="2480970"/>
                <a:ext cx="468360" cy="424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9FD4EEC-A1CB-4542-9606-391B8B2FC6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28655" y="2463330"/>
                  <a:ext cx="504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9FDF90F-9251-49E1-BAF0-E8CB21788178}"/>
                    </a:ext>
                  </a:extLst>
                </p14:cNvPr>
                <p14:cNvContentPartPr/>
                <p14:nvPr/>
              </p14:nvContentPartPr>
              <p14:xfrm>
                <a:off x="7057455" y="2774370"/>
                <a:ext cx="906120" cy="93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5C507AB-C746-49FC-A04C-846E91A77F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39455" y="2756730"/>
                  <a:ext cx="941760" cy="12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EAE8E71C-28E6-4C9A-AFF4-33A272ED12D8}"/>
                  </a:ext>
                </a:extLst>
              </p14:cNvPr>
              <p14:cNvContentPartPr/>
              <p14:nvPr/>
            </p14:nvContentPartPr>
            <p14:xfrm>
              <a:off x="2638416" y="2423122"/>
              <a:ext cx="146520" cy="1944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EAE8E71C-28E6-4C9A-AFF4-33A272ED12D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620776" y="2405482"/>
                <a:ext cx="1821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509CF54-026D-46D9-B92A-A37B6E4CDF02}"/>
                  </a:ext>
                </a:extLst>
              </p14:cNvPr>
              <p14:cNvContentPartPr/>
              <p14:nvPr/>
            </p14:nvContentPartPr>
            <p14:xfrm>
              <a:off x="2817336" y="2497282"/>
              <a:ext cx="20160" cy="1324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509CF54-026D-46D9-B92A-A37B6E4CDF0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799696" y="2479642"/>
                <a:ext cx="558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586183D0-8B08-403C-84E8-91CE37DD887E}"/>
                  </a:ext>
                </a:extLst>
              </p14:cNvPr>
              <p14:cNvContentPartPr/>
              <p14:nvPr/>
            </p14:nvContentPartPr>
            <p14:xfrm>
              <a:off x="2923536" y="2453362"/>
              <a:ext cx="147600" cy="2692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586183D0-8B08-403C-84E8-91CE37DD887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905536" y="2435362"/>
                <a:ext cx="18324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3B7D14BE-BD65-45FD-864A-E3F1E7BF4CB6}"/>
                  </a:ext>
                </a:extLst>
              </p14:cNvPr>
              <p14:cNvContentPartPr/>
              <p14:nvPr/>
            </p14:nvContentPartPr>
            <p14:xfrm>
              <a:off x="3224496" y="2356522"/>
              <a:ext cx="360" cy="3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3B7D14BE-BD65-45FD-864A-E3F1E7BF4CB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206856" y="23388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65197A75-7B76-463F-BCF7-1E263583B9CC}"/>
                  </a:ext>
                </a:extLst>
              </p14:cNvPr>
              <p14:cNvContentPartPr/>
              <p14:nvPr/>
            </p14:nvContentPartPr>
            <p14:xfrm>
              <a:off x="3200376" y="2305042"/>
              <a:ext cx="24480" cy="518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65197A75-7B76-463F-BCF7-1E263583B9C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182736" y="2287402"/>
                <a:ext cx="601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29BDC139-59F3-465F-9B13-4B016F76151C}"/>
                  </a:ext>
                </a:extLst>
              </p14:cNvPr>
              <p14:cNvContentPartPr/>
              <p14:nvPr/>
            </p14:nvContentPartPr>
            <p14:xfrm>
              <a:off x="3181296" y="2297482"/>
              <a:ext cx="96480" cy="3819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29BDC139-59F3-465F-9B13-4B016F76151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163656" y="2279482"/>
                <a:ext cx="13212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D2D7F886-AE73-4AE6-9AE3-894112A1BC65}"/>
                  </a:ext>
                </a:extLst>
              </p14:cNvPr>
              <p14:cNvContentPartPr/>
              <p14:nvPr/>
            </p14:nvContentPartPr>
            <p14:xfrm>
              <a:off x="2409096" y="2221882"/>
              <a:ext cx="92520" cy="5058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D2D7F886-AE73-4AE6-9AE3-894112A1BC6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391456" y="2204242"/>
                <a:ext cx="12816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B7DA6855-1715-40A7-9C1B-F4E3B09D4EDA}"/>
                  </a:ext>
                </a:extLst>
              </p14:cNvPr>
              <p14:cNvContentPartPr/>
              <p14:nvPr/>
            </p14:nvContentPartPr>
            <p14:xfrm>
              <a:off x="1081416" y="2546962"/>
              <a:ext cx="129960" cy="1857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B7DA6855-1715-40A7-9C1B-F4E3B09D4EDA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063776" y="2529322"/>
                <a:ext cx="1656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0EF03B50-0C05-4570-A7A2-0AD0DD152EB1}"/>
                  </a:ext>
                </a:extLst>
              </p14:cNvPr>
              <p14:cNvContentPartPr/>
              <p14:nvPr/>
            </p14:nvContentPartPr>
            <p14:xfrm>
              <a:off x="1230816" y="2652802"/>
              <a:ext cx="21240" cy="1357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0EF03B50-0C05-4570-A7A2-0AD0DD152EB1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213176" y="2634802"/>
                <a:ext cx="568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CAC26FFA-D115-4FF1-8B69-06B2C080EB49}"/>
                  </a:ext>
                </a:extLst>
              </p14:cNvPr>
              <p14:cNvContentPartPr/>
              <p14:nvPr/>
            </p14:nvContentPartPr>
            <p14:xfrm>
              <a:off x="1361136" y="2576122"/>
              <a:ext cx="83520" cy="3204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CAC26FFA-D115-4FF1-8B69-06B2C080EB4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343496" y="2558122"/>
                <a:ext cx="11916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8E3E16B6-70F5-4F5D-BD46-EB7D7D25BD28}"/>
                  </a:ext>
                </a:extLst>
              </p14:cNvPr>
              <p14:cNvContentPartPr/>
              <p14:nvPr/>
            </p14:nvContentPartPr>
            <p14:xfrm>
              <a:off x="1534296" y="2487922"/>
              <a:ext cx="85320" cy="3016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8E3E16B6-70F5-4F5D-BD46-EB7D7D25BD2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516296" y="2469922"/>
                <a:ext cx="1209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55157CA1-B20B-48C4-89B4-18C113A79E28}"/>
                  </a:ext>
                </a:extLst>
              </p14:cNvPr>
              <p14:cNvContentPartPr/>
              <p14:nvPr/>
            </p14:nvContentPartPr>
            <p14:xfrm>
              <a:off x="842016" y="2395762"/>
              <a:ext cx="135720" cy="5605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55157CA1-B20B-48C4-89B4-18C113A79E28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24376" y="2378122"/>
                <a:ext cx="171360" cy="5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67DA9950-20E4-4F57-9A48-B32609A80285}"/>
                  </a:ext>
                </a:extLst>
              </p14:cNvPr>
              <p14:cNvContentPartPr/>
              <p14:nvPr/>
            </p14:nvContentPartPr>
            <p14:xfrm>
              <a:off x="1671396" y="1412087"/>
              <a:ext cx="148680" cy="2844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67DA9950-20E4-4F57-9A48-B32609A8028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653756" y="1394087"/>
                <a:ext cx="184320" cy="32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2B25C35-C403-4D3D-A7DE-51811825C945}"/>
              </a:ext>
            </a:extLst>
          </p:cNvPr>
          <p:cNvGrpSpPr/>
          <p:nvPr/>
        </p:nvGrpSpPr>
        <p:grpSpPr>
          <a:xfrm>
            <a:off x="2957316" y="1242527"/>
            <a:ext cx="992160" cy="556920"/>
            <a:chOff x="2957316" y="1242527"/>
            <a:chExt cx="992160" cy="5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93548D2-2685-4451-974E-06C9D72B1B80}"/>
                    </a:ext>
                  </a:extLst>
                </p14:cNvPr>
                <p14:cNvContentPartPr/>
                <p14:nvPr/>
              </p14:nvContentPartPr>
              <p14:xfrm>
                <a:off x="3137316" y="1366007"/>
                <a:ext cx="90000" cy="2692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93548D2-2685-4451-974E-06C9D72B1B8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19316" y="1348007"/>
                  <a:ext cx="1256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DE0EDAB-72FE-46C9-8219-1968D813F85F}"/>
                    </a:ext>
                  </a:extLst>
                </p14:cNvPr>
                <p14:cNvContentPartPr/>
                <p14:nvPr/>
              </p14:nvContentPartPr>
              <p14:xfrm>
                <a:off x="3819516" y="1457447"/>
                <a:ext cx="129960" cy="104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DE0EDAB-72FE-46C9-8219-1968D813F85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01876" y="1439807"/>
                  <a:ext cx="165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4E929EF-78E8-484F-AAD4-32C4CC656921}"/>
                    </a:ext>
                  </a:extLst>
                </p14:cNvPr>
                <p14:cNvContentPartPr/>
                <p14:nvPr/>
              </p14:nvContentPartPr>
              <p14:xfrm>
                <a:off x="2957316" y="1242527"/>
                <a:ext cx="753840" cy="5569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4E929EF-78E8-484F-AAD4-32C4CC65692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939316" y="1224527"/>
                  <a:ext cx="789480" cy="59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40DB9198-D249-4261-B34A-8411AC7EA664}"/>
              </a:ext>
            </a:extLst>
          </p:cNvPr>
          <p:cNvGrpSpPr/>
          <p:nvPr/>
        </p:nvGrpSpPr>
        <p:grpSpPr>
          <a:xfrm>
            <a:off x="618036" y="1241087"/>
            <a:ext cx="868680" cy="555480"/>
            <a:chOff x="618036" y="1241087"/>
            <a:chExt cx="868680" cy="55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E66FF3A-6372-43FC-9016-D0BF50A1FE74}"/>
                    </a:ext>
                  </a:extLst>
                </p14:cNvPr>
                <p14:cNvContentPartPr/>
                <p14:nvPr/>
              </p14:nvContentPartPr>
              <p14:xfrm>
                <a:off x="716316" y="1438727"/>
                <a:ext cx="10080" cy="194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E66FF3A-6372-43FC-9016-D0BF50A1FE7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8676" y="1420727"/>
                  <a:ext cx="45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CC15E20-BFE2-46F5-90C6-AEB2D1E1038E}"/>
                    </a:ext>
                  </a:extLst>
                </p14:cNvPr>
                <p14:cNvContentPartPr/>
                <p14:nvPr/>
              </p14:nvContentPartPr>
              <p14:xfrm>
                <a:off x="736116" y="1451327"/>
                <a:ext cx="139320" cy="181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CC15E20-BFE2-46F5-90C6-AEB2D1E1038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18476" y="1433327"/>
                  <a:ext cx="1749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1DD5C04-172A-4C87-BE6A-AD285679B38F}"/>
                    </a:ext>
                  </a:extLst>
                </p14:cNvPr>
                <p14:cNvContentPartPr/>
                <p14:nvPr/>
              </p14:nvContentPartPr>
              <p14:xfrm>
                <a:off x="980196" y="1500647"/>
                <a:ext cx="15480" cy="151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1DD5C04-172A-4C87-BE6A-AD285679B38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2196" y="1482647"/>
                  <a:ext cx="51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2B50779-9BD4-4578-94B3-EDC05CD6B8B0}"/>
                    </a:ext>
                  </a:extLst>
                </p14:cNvPr>
                <p14:cNvContentPartPr/>
                <p14:nvPr/>
              </p14:nvContentPartPr>
              <p14:xfrm>
                <a:off x="1005756" y="1531967"/>
                <a:ext cx="131040" cy="968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2B50779-9BD4-4578-94B3-EDC05CD6B8B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88116" y="1514327"/>
                  <a:ext cx="166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6BBCE1C-C6FE-4BA3-BDC3-8F3A2DB12FC4}"/>
                    </a:ext>
                  </a:extLst>
                </p14:cNvPr>
                <p14:cNvContentPartPr/>
                <p14:nvPr/>
              </p14:nvContentPartPr>
              <p14:xfrm>
                <a:off x="1144716" y="1493087"/>
                <a:ext cx="360" cy="167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6BBCE1C-C6FE-4BA3-BDC3-8F3A2DB12FC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26716" y="1475447"/>
                  <a:ext cx="36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13BE367-1BA6-41F9-9645-994093248BDA}"/>
                    </a:ext>
                  </a:extLst>
                </p14:cNvPr>
                <p14:cNvContentPartPr/>
                <p14:nvPr/>
              </p14:nvContentPartPr>
              <p14:xfrm>
                <a:off x="1366116" y="1530887"/>
                <a:ext cx="120600" cy="94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13BE367-1BA6-41F9-9645-994093248BD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348476" y="1513247"/>
                  <a:ext cx="156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BF08059-1B78-4D63-9C13-DB6D85F2C341}"/>
                    </a:ext>
                  </a:extLst>
                </p14:cNvPr>
                <p14:cNvContentPartPr/>
                <p14:nvPr/>
              </p14:nvContentPartPr>
              <p14:xfrm>
                <a:off x="618036" y="1241087"/>
                <a:ext cx="668160" cy="555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BF08059-1B78-4D63-9C13-DB6D85F2C34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0036" y="1223447"/>
                  <a:ext cx="703800" cy="59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16A1D0F7-6833-476C-A8DA-5D3F14EF2F07}"/>
              </a:ext>
            </a:extLst>
          </p:cNvPr>
          <p:cNvGrpSpPr/>
          <p:nvPr/>
        </p:nvGrpSpPr>
        <p:grpSpPr>
          <a:xfrm>
            <a:off x="3503436" y="2919047"/>
            <a:ext cx="372960" cy="204120"/>
            <a:chOff x="3503436" y="2919047"/>
            <a:chExt cx="37296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582E3D8-A4B6-4C84-99E6-72796144A3FB}"/>
                    </a:ext>
                  </a:extLst>
                </p14:cNvPr>
                <p14:cNvContentPartPr/>
                <p14:nvPr/>
              </p14:nvContentPartPr>
              <p14:xfrm>
                <a:off x="3503436" y="2999687"/>
                <a:ext cx="307080" cy="64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582E3D8-A4B6-4C84-99E6-72796144A3F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485796" y="2982047"/>
                  <a:ext cx="3427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64B0F25-2F14-4889-BD5C-9C18BB1D043C}"/>
                    </a:ext>
                  </a:extLst>
                </p14:cNvPr>
                <p14:cNvContentPartPr/>
                <p14:nvPr/>
              </p14:nvContentPartPr>
              <p14:xfrm>
                <a:off x="3774156" y="2919047"/>
                <a:ext cx="102240" cy="2041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64B0F25-2F14-4889-BD5C-9C18BB1D043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56516" y="2901047"/>
                  <a:ext cx="137880" cy="23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F33C06D4-40E4-443A-8782-5F4DED86450F}"/>
                  </a:ext>
                </a:extLst>
              </p14:cNvPr>
              <p14:cNvContentPartPr/>
              <p14:nvPr/>
            </p14:nvContentPartPr>
            <p14:xfrm>
              <a:off x="11283756" y="3743087"/>
              <a:ext cx="360" cy="36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F33C06D4-40E4-443A-8782-5F4DED86450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1265756" y="3725087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9" name="Group 418">
            <a:extLst>
              <a:ext uri="{FF2B5EF4-FFF2-40B4-BE49-F238E27FC236}">
                <a16:creationId xmlns:a16="http://schemas.microsoft.com/office/drawing/2014/main" id="{B079A734-EFA6-41A4-A926-8FC4925CF59C}"/>
              </a:ext>
            </a:extLst>
          </p:cNvPr>
          <p:cNvGrpSpPr/>
          <p:nvPr/>
        </p:nvGrpSpPr>
        <p:grpSpPr>
          <a:xfrm>
            <a:off x="3447996" y="4874927"/>
            <a:ext cx="315000" cy="182880"/>
            <a:chOff x="3447996" y="4874927"/>
            <a:chExt cx="31500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0429F2CD-FB54-4AE4-8DDC-595D3EE8A6F3}"/>
                    </a:ext>
                  </a:extLst>
                </p14:cNvPr>
                <p14:cNvContentPartPr/>
                <p14:nvPr/>
              </p14:nvContentPartPr>
              <p14:xfrm>
                <a:off x="3447996" y="4944407"/>
                <a:ext cx="283680" cy="435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0429F2CD-FB54-4AE4-8DDC-595D3EE8A6F3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429996" y="4926407"/>
                  <a:ext cx="3193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FEB0C2BB-B535-4E40-ADD1-D265D5AC72E9}"/>
                    </a:ext>
                  </a:extLst>
                </p14:cNvPr>
                <p14:cNvContentPartPr/>
                <p14:nvPr/>
              </p14:nvContentPartPr>
              <p14:xfrm>
                <a:off x="3671556" y="4874927"/>
                <a:ext cx="91440" cy="1828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FEB0C2BB-B535-4E40-ADD1-D265D5AC72E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653556" y="4857287"/>
                  <a:ext cx="12708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26DC18D-00F0-4411-AB1D-1D44E36A983F}"/>
                  </a:ext>
                </a:extLst>
              </p14:cNvPr>
              <p14:cNvContentPartPr/>
              <p14:nvPr/>
            </p14:nvContentPartPr>
            <p14:xfrm>
              <a:off x="4299262" y="1479117"/>
              <a:ext cx="259920" cy="410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26DC18D-00F0-4411-AB1D-1D44E36A983F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4281262" y="1461477"/>
                <a:ext cx="295560" cy="44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05B8A53-D524-4D9D-8CBE-DB79BFCA8291}"/>
              </a:ext>
            </a:extLst>
          </p:cNvPr>
          <p:cNvGrpSpPr/>
          <p:nvPr/>
        </p:nvGrpSpPr>
        <p:grpSpPr>
          <a:xfrm>
            <a:off x="3359302" y="1423677"/>
            <a:ext cx="132840" cy="182160"/>
            <a:chOff x="3359302" y="1423677"/>
            <a:chExt cx="13284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E94FA88-5E0E-4608-ACDE-41FA5AA6C96D}"/>
                    </a:ext>
                  </a:extLst>
                </p14:cNvPr>
                <p14:cNvContentPartPr/>
                <p14:nvPr/>
              </p14:nvContentPartPr>
              <p14:xfrm>
                <a:off x="3359302" y="1445637"/>
                <a:ext cx="7200" cy="160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E94FA88-5E0E-4608-ACDE-41FA5AA6C96D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341662" y="1427997"/>
                  <a:ext cx="42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DA81DCC-332B-4A59-880A-FF5543347437}"/>
                    </a:ext>
                  </a:extLst>
                </p14:cNvPr>
                <p14:cNvContentPartPr/>
                <p14:nvPr/>
              </p14:nvContentPartPr>
              <p14:xfrm>
                <a:off x="3375142" y="1472277"/>
                <a:ext cx="91080" cy="41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DA81DCC-332B-4A59-880A-FF5543347437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357502" y="1454637"/>
                  <a:ext cx="1267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53C9268-198B-4D1B-8143-94D36CDD88A0}"/>
                    </a:ext>
                  </a:extLst>
                </p14:cNvPr>
                <p14:cNvContentPartPr/>
                <p14:nvPr/>
              </p14:nvContentPartPr>
              <p14:xfrm>
                <a:off x="3487822" y="1423677"/>
                <a:ext cx="4320" cy="169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53C9268-198B-4D1B-8143-94D36CDD88A0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469822" y="1405677"/>
                  <a:ext cx="3996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8F52B968-6099-47B9-9EEF-E063BECFF452}"/>
                  </a:ext>
                </a:extLst>
              </p14:cNvPr>
              <p14:cNvContentPartPr/>
              <p14:nvPr/>
            </p14:nvContentPartPr>
            <p14:xfrm>
              <a:off x="1654656" y="4170307"/>
              <a:ext cx="135360" cy="26460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8F52B968-6099-47B9-9EEF-E063BECFF452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1636656" y="4152307"/>
                <a:ext cx="1710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A0D1044E-AEE2-48F2-90F2-1D13A07A8598}"/>
                  </a:ext>
                </a:extLst>
              </p14:cNvPr>
              <p14:cNvContentPartPr/>
              <p14:nvPr/>
            </p14:nvContentPartPr>
            <p14:xfrm>
              <a:off x="1924656" y="4205227"/>
              <a:ext cx="279360" cy="26280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A0D1044E-AEE2-48F2-90F2-1D13A07A8598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1906656" y="4187227"/>
                <a:ext cx="31500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FAED54B5-A419-4DD6-A076-CAB6A986BE0A}"/>
                  </a:ext>
                </a:extLst>
              </p14:cNvPr>
              <p14:cNvContentPartPr/>
              <p14:nvPr/>
            </p14:nvContentPartPr>
            <p14:xfrm>
              <a:off x="1590576" y="4057627"/>
              <a:ext cx="595800" cy="43416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FAED54B5-A419-4DD6-A076-CAB6A986BE0A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1572587" y="4039627"/>
                <a:ext cx="631418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F7D7D0AB-12CD-4B2B-9D30-71364F80CAC4}"/>
                  </a:ext>
                </a:extLst>
              </p14:cNvPr>
              <p14:cNvContentPartPr/>
              <p14:nvPr/>
            </p14:nvContentPartPr>
            <p14:xfrm>
              <a:off x="1572936" y="5216467"/>
              <a:ext cx="621360" cy="5018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F7D7D0AB-12CD-4B2B-9D30-71364F80CAC4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1554946" y="5198467"/>
                <a:ext cx="656979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1850C25A-73B0-4E10-B17B-81F8DF33D82C}"/>
                  </a:ext>
                </a:extLst>
              </p14:cNvPr>
              <p14:cNvContentPartPr/>
              <p14:nvPr/>
            </p14:nvContentPartPr>
            <p14:xfrm>
              <a:off x="889296" y="5706427"/>
              <a:ext cx="180360" cy="2152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1850C25A-73B0-4E10-B17B-81F8DF33D82C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871332" y="5688427"/>
                <a:ext cx="215929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AF7410F9-187F-4996-8C89-3E0CFEDFA401}"/>
                  </a:ext>
                </a:extLst>
              </p14:cNvPr>
              <p14:cNvContentPartPr/>
              <p14:nvPr/>
            </p14:nvContentPartPr>
            <p14:xfrm>
              <a:off x="736296" y="5572147"/>
              <a:ext cx="578160" cy="47412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AF7410F9-187F-4996-8C89-3E0CFEDFA401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718296" y="5554147"/>
                <a:ext cx="61380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14D13B17-ACE5-4868-9F62-EA1DFECDB5DE}"/>
                  </a:ext>
                </a:extLst>
              </p14:cNvPr>
              <p14:cNvContentPartPr/>
              <p14:nvPr/>
            </p14:nvContentPartPr>
            <p14:xfrm>
              <a:off x="1302216" y="5586547"/>
              <a:ext cx="270000" cy="2278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14D13B17-ACE5-4868-9F62-EA1DFECDB5DE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1284216" y="5568519"/>
                <a:ext cx="305640" cy="263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DB7D6BB3-E7E0-4A3B-8642-E9AC6CA3A3B7}"/>
                  </a:ext>
                </a:extLst>
              </p14:cNvPr>
              <p14:cNvContentPartPr/>
              <p14:nvPr/>
            </p14:nvContentPartPr>
            <p14:xfrm>
              <a:off x="2541336" y="5720827"/>
              <a:ext cx="95400" cy="19512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DB7D6BB3-E7E0-4A3B-8642-E9AC6CA3A3B7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2523336" y="5702827"/>
                <a:ext cx="1310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9014948E-EC01-4E85-82BA-D31E739DA890}"/>
                  </a:ext>
                </a:extLst>
              </p14:cNvPr>
              <p14:cNvContentPartPr/>
              <p14:nvPr/>
            </p14:nvContentPartPr>
            <p14:xfrm>
              <a:off x="2736096" y="5667547"/>
              <a:ext cx="133920" cy="20664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9014948E-EC01-4E85-82BA-D31E739DA890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2718096" y="5649547"/>
                <a:ext cx="169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104AB064-38A2-493B-A5AF-2590213060AC}"/>
                  </a:ext>
                </a:extLst>
              </p14:cNvPr>
              <p14:cNvContentPartPr/>
              <p14:nvPr/>
            </p14:nvContentPartPr>
            <p14:xfrm>
              <a:off x="2455296" y="5530027"/>
              <a:ext cx="516600" cy="43200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104AB064-38A2-493B-A5AF-2590213060AC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2437296" y="5512027"/>
                <a:ext cx="55224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8FAD0834-1851-4C16-9EF6-D3D96A6138AC}"/>
                  </a:ext>
                </a:extLst>
              </p14:cNvPr>
              <p14:cNvContentPartPr/>
              <p14:nvPr/>
            </p14:nvContentPartPr>
            <p14:xfrm>
              <a:off x="2122296" y="5585467"/>
              <a:ext cx="359280" cy="12060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8FAD0834-1851-4C16-9EF6-D3D96A6138AC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2104296" y="5567467"/>
                <a:ext cx="3949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BB8C26C-8068-4591-8B58-025661EDAA0A}"/>
                  </a:ext>
                </a:extLst>
              </p14:cNvPr>
              <p14:cNvContentPartPr/>
              <p14:nvPr/>
            </p14:nvContentPartPr>
            <p14:xfrm>
              <a:off x="1106642" y="5749054"/>
              <a:ext cx="87120" cy="597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BB8C26C-8068-4591-8B58-025661EDAA0A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1088642" y="5731054"/>
                <a:ext cx="1227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66C1A148-52B1-4A34-8844-17CD02274348}"/>
                  </a:ext>
                </a:extLst>
              </p14:cNvPr>
              <p14:cNvContentPartPr/>
              <p14:nvPr/>
            </p14:nvContentPartPr>
            <p14:xfrm>
              <a:off x="1140122" y="5733934"/>
              <a:ext cx="57240" cy="21492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66C1A148-52B1-4A34-8844-17CD02274348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1122008" y="5715934"/>
                <a:ext cx="93106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38B5C0D8-9C82-4E49-ABE4-5DB4C40F93AB}"/>
                  </a:ext>
                </a:extLst>
              </p14:cNvPr>
              <p14:cNvContentPartPr/>
              <p14:nvPr/>
            </p14:nvContentPartPr>
            <p14:xfrm>
              <a:off x="1697402" y="5442694"/>
              <a:ext cx="94320" cy="158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38B5C0D8-9C82-4E49-ABE4-5DB4C40F93AB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1679402" y="5424735"/>
                <a:ext cx="129960" cy="193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9D3DF6DC-5C90-463D-A675-31DA54A33896}"/>
                  </a:ext>
                </a:extLst>
              </p14:cNvPr>
              <p14:cNvContentPartPr/>
              <p14:nvPr/>
            </p14:nvContentPartPr>
            <p14:xfrm>
              <a:off x="1901882" y="5405614"/>
              <a:ext cx="138960" cy="20196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9D3DF6DC-5C90-463D-A675-31DA54A33896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1883882" y="5387614"/>
                <a:ext cx="1746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558AA15-CE96-455B-BEF8-920F84788634}"/>
                  </a:ext>
                </a:extLst>
              </p14:cNvPr>
              <p14:cNvContentPartPr/>
              <p14:nvPr/>
            </p14:nvContentPartPr>
            <p14:xfrm>
              <a:off x="199173" y="3709527"/>
              <a:ext cx="360" cy="36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558AA15-CE96-455B-BEF8-920F84788634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181173" y="369152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263245A7-9536-42B8-95EF-8670A0B349D3}"/>
                  </a:ext>
                </a:extLst>
              </p14:cNvPr>
              <p14:cNvContentPartPr/>
              <p14:nvPr/>
            </p14:nvContentPartPr>
            <p14:xfrm>
              <a:off x="1875693" y="3664167"/>
              <a:ext cx="126360" cy="18252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263245A7-9536-42B8-95EF-8670A0B349D3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1857693" y="3646167"/>
                <a:ext cx="1620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FF5B8CC3-E3F1-43B1-889B-0413C6AFB465}"/>
                  </a:ext>
                </a:extLst>
              </p14:cNvPr>
              <p14:cNvContentPartPr/>
              <p14:nvPr/>
            </p14:nvContentPartPr>
            <p14:xfrm>
              <a:off x="733413" y="6322767"/>
              <a:ext cx="94680" cy="1324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FF5B8CC3-E3F1-43B1-889B-0413C6AFB465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715413" y="6304767"/>
                <a:ext cx="1303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FC4AF252-98A0-4CCF-B48C-CD8E8C0365F5}"/>
                  </a:ext>
                </a:extLst>
              </p14:cNvPr>
              <p14:cNvContentPartPr/>
              <p14:nvPr/>
            </p14:nvContentPartPr>
            <p14:xfrm>
              <a:off x="503733" y="6063927"/>
              <a:ext cx="117720" cy="71820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FC4AF252-98A0-4CCF-B48C-CD8E8C0365F5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485733" y="6045918"/>
                <a:ext cx="153360" cy="753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7E959786-A41D-41CF-847F-5F556DAC973E}"/>
                  </a:ext>
                </a:extLst>
              </p14:cNvPr>
              <p14:cNvContentPartPr/>
              <p14:nvPr/>
            </p14:nvContentPartPr>
            <p14:xfrm>
              <a:off x="2531253" y="4861527"/>
              <a:ext cx="104760" cy="26928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7E959786-A41D-41CF-847F-5F556DAC973E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2513191" y="4843527"/>
                <a:ext cx="140523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E439EB42-9671-490F-AF1C-F4FC1FE41261}"/>
                  </a:ext>
                </a:extLst>
              </p14:cNvPr>
              <p14:cNvContentPartPr/>
              <p14:nvPr/>
            </p14:nvContentPartPr>
            <p14:xfrm>
              <a:off x="2727453" y="4827687"/>
              <a:ext cx="64080" cy="39960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E439EB42-9671-490F-AF1C-F4FC1FE41261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2709453" y="4809687"/>
                <a:ext cx="9972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88D13CD7-4E86-431B-B361-ACDC713BD043}"/>
                  </a:ext>
                </a:extLst>
              </p14:cNvPr>
              <p14:cNvContentPartPr/>
              <p14:nvPr/>
            </p14:nvContentPartPr>
            <p14:xfrm>
              <a:off x="1950213" y="4726887"/>
              <a:ext cx="86760" cy="4917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88D13CD7-4E86-431B-B361-ACDC713BD043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1932287" y="4708887"/>
                <a:ext cx="122253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9B223BDE-6EFE-4632-BFDC-1370DFA852F6}"/>
                  </a:ext>
                </a:extLst>
              </p14:cNvPr>
              <p14:cNvContentPartPr/>
              <p14:nvPr/>
            </p14:nvContentPartPr>
            <p14:xfrm>
              <a:off x="3122373" y="6244287"/>
              <a:ext cx="182880" cy="27936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9B223BDE-6EFE-4632-BFDC-1370DFA852F6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3104373" y="6226287"/>
                <a:ext cx="21852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7F400936-EDBE-423F-8798-1A587C19F360}"/>
                  </a:ext>
                </a:extLst>
              </p14:cNvPr>
              <p14:cNvContentPartPr/>
              <p14:nvPr/>
            </p14:nvContentPartPr>
            <p14:xfrm>
              <a:off x="3501813" y="6329247"/>
              <a:ext cx="30600" cy="17352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7F400936-EDBE-423F-8798-1A587C19F360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3483813" y="6311284"/>
                <a:ext cx="66240" cy="209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8500F658-B7D2-42B0-933B-87A78C18B076}"/>
                  </a:ext>
                </a:extLst>
              </p14:cNvPr>
              <p14:cNvContentPartPr/>
              <p14:nvPr/>
            </p14:nvContentPartPr>
            <p14:xfrm>
              <a:off x="3710973" y="6157887"/>
              <a:ext cx="82080" cy="27252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8500F658-B7D2-42B0-933B-87A78C18B076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3692973" y="6139863"/>
                <a:ext cx="117720" cy="308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3093118B-7FF2-439F-B5B1-F033A15D50CF}"/>
                  </a:ext>
                </a:extLst>
              </p14:cNvPr>
              <p14:cNvContentPartPr/>
              <p14:nvPr/>
            </p14:nvContentPartPr>
            <p14:xfrm>
              <a:off x="3875133" y="6095967"/>
              <a:ext cx="69840" cy="56088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3093118B-7FF2-439F-B5B1-F033A15D50CF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3857133" y="6077967"/>
                <a:ext cx="1054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D9405856-96E8-40CD-8A82-1524FAD5B135}"/>
                  </a:ext>
                </a:extLst>
              </p14:cNvPr>
              <p14:cNvContentPartPr/>
              <p14:nvPr/>
            </p14:nvContentPartPr>
            <p14:xfrm>
              <a:off x="2758773" y="6215847"/>
              <a:ext cx="125280" cy="11808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D9405856-96E8-40CD-8A82-1524FAD5B135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2740721" y="6197847"/>
                <a:ext cx="161023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C2C96E5B-1040-4D1A-AB6E-BE52D5D1EA44}"/>
                  </a:ext>
                </a:extLst>
              </p14:cNvPr>
              <p14:cNvContentPartPr/>
              <p14:nvPr/>
            </p14:nvContentPartPr>
            <p14:xfrm>
              <a:off x="2956053" y="6309447"/>
              <a:ext cx="11880" cy="115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C2C96E5B-1040-4D1A-AB6E-BE52D5D1EA44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2938582" y="6291447"/>
                <a:ext cx="46472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36CD96FE-9BAF-4079-8ECE-A6DE6F37B582}"/>
                  </a:ext>
                </a:extLst>
              </p14:cNvPr>
              <p14:cNvContentPartPr/>
              <p14:nvPr/>
            </p14:nvContentPartPr>
            <p14:xfrm>
              <a:off x="2678133" y="6055287"/>
              <a:ext cx="64800" cy="50328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36CD96FE-9BAF-4079-8ECE-A6DE6F37B582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2660133" y="6037287"/>
                <a:ext cx="10044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237E69FD-C33D-45F0-82D8-CE595043DB6F}"/>
                  </a:ext>
                </a:extLst>
              </p14:cNvPr>
              <p14:cNvContentPartPr/>
              <p14:nvPr/>
            </p14:nvContentPartPr>
            <p14:xfrm>
              <a:off x="1801039" y="4490077"/>
              <a:ext cx="63000" cy="81072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237E69FD-C33D-45F0-82D8-CE595043DB6F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1783399" y="4472077"/>
                <a:ext cx="98640" cy="84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4A335DE-9B4C-4CF6-9491-DE42E3A9B6C5}"/>
                  </a:ext>
                </a:extLst>
              </p14:cNvPr>
              <p14:cNvContentPartPr/>
              <p14:nvPr/>
            </p14:nvContentPartPr>
            <p14:xfrm>
              <a:off x="1721839" y="3495037"/>
              <a:ext cx="81720" cy="3657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4A335DE-9B4C-4CF6-9491-DE42E3A9B6C5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1703839" y="3477037"/>
                <a:ext cx="11736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145E2675-E5EA-4A3B-A71F-3B1B0D774A66}"/>
                  </a:ext>
                </a:extLst>
              </p14:cNvPr>
              <p14:cNvContentPartPr/>
              <p14:nvPr/>
            </p14:nvContentPartPr>
            <p14:xfrm>
              <a:off x="2073559" y="3522757"/>
              <a:ext cx="105120" cy="36000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145E2675-E5EA-4A3B-A71F-3B1B0D774A66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2055559" y="3504757"/>
                <a:ext cx="14076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007E9DDF-3ACC-4FA7-84BC-5F3270F2148D}"/>
                  </a:ext>
                </a:extLst>
              </p14:cNvPr>
              <p14:cNvContentPartPr/>
              <p14:nvPr/>
            </p14:nvContentPartPr>
            <p14:xfrm>
              <a:off x="920479" y="6237517"/>
              <a:ext cx="168480" cy="42804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007E9DDF-3ACC-4FA7-84BC-5F3270F2148D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902839" y="6219877"/>
                <a:ext cx="20412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5AB9852C-603F-49CC-8C95-A8EA1E677E98}"/>
                  </a:ext>
                </a:extLst>
              </p14:cNvPr>
              <p14:cNvContentPartPr/>
              <p14:nvPr/>
            </p14:nvContentPartPr>
            <p14:xfrm>
              <a:off x="2160319" y="4921717"/>
              <a:ext cx="104040" cy="15192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5AB9852C-603F-49CC-8C95-A8EA1E677E98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2142679" y="4904077"/>
                <a:ext cx="1396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1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792DF21F-EB66-4CE7-9E10-0596AD150431}"/>
                  </a:ext>
                </a:extLst>
              </p14:cNvPr>
              <p14:cNvContentPartPr/>
              <p14:nvPr/>
            </p14:nvContentPartPr>
            <p14:xfrm>
              <a:off x="2384599" y="5027557"/>
              <a:ext cx="24120" cy="14616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792DF21F-EB66-4CE7-9E10-0596AD150431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2366599" y="5009917"/>
                <a:ext cx="59760" cy="18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6302CF0-ECE3-4049-A986-F198CFEA61E4}"/>
              </a:ext>
            </a:extLst>
          </p:cNvPr>
          <p:cNvGrpSpPr/>
          <p:nvPr/>
        </p:nvGrpSpPr>
        <p:grpSpPr>
          <a:xfrm>
            <a:off x="5093154" y="2622089"/>
            <a:ext cx="2549880" cy="927000"/>
            <a:chOff x="5093154" y="2622089"/>
            <a:chExt cx="2549880" cy="92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AE779F0-C58D-4133-A075-33E706E566F7}"/>
                    </a:ext>
                  </a:extLst>
                </p14:cNvPr>
                <p14:cNvContentPartPr/>
                <p14:nvPr/>
              </p14:nvContentPartPr>
              <p14:xfrm>
                <a:off x="5181714" y="2944289"/>
                <a:ext cx="146520" cy="254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AE779F0-C58D-4133-A075-33E706E566F7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163714" y="2926649"/>
                  <a:ext cx="182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D33109A-CF15-48D9-B3BB-7A7F587A8F0C}"/>
                    </a:ext>
                  </a:extLst>
                </p14:cNvPr>
                <p14:cNvContentPartPr/>
                <p14:nvPr/>
              </p14:nvContentPartPr>
              <p14:xfrm>
                <a:off x="5389794" y="2936369"/>
                <a:ext cx="276120" cy="244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D33109A-CF15-48D9-B3BB-7A7F587A8F0C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372154" y="2918369"/>
                  <a:ext cx="3117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FCE6621-60B3-46BA-A089-AF5B4159AA60}"/>
                    </a:ext>
                  </a:extLst>
                </p14:cNvPr>
                <p14:cNvContentPartPr/>
                <p14:nvPr/>
              </p14:nvContentPartPr>
              <p14:xfrm>
                <a:off x="5093154" y="2622089"/>
                <a:ext cx="652680" cy="695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FCE6621-60B3-46BA-A089-AF5B4159AA6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075514" y="2604089"/>
                  <a:ext cx="68832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01140E1-FCBC-46EF-9AF9-654FA93B2469}"/>
                    </a:ext>
                  </a:extLst>
                </p14:cNvPr>
                <p14:cNvContentPartPr/>
                <p14:nvPr/>
              </p14:nvContentPartPr>
              <p14:xfrm>
                <a:off x="6055434" y="3133649"/>
                <a:ext cx="555480" cy="51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01140E1-FCBC-46EF-9AF9-654FA93B246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037434" y="3116009"/>
                  <a:ext cx="5911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7365B08-AF7F-4AC8-9F58-93304F654132}"/>
                    </a:ext>
                  </a:extLst>
                </p14:cNvPr>
                <p14:cNvContentPartPr/>
                <p14:nvPr/>
              </p14:nvContentPartPr>
              <p14:xfrm>
                <a:off x="6533514" y="2992529"/>
                <a:ext cx="158760" cy="317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7365B08-AF7F-4AC8-9F58-93304F65413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515514" y="2974889"/>
                  <a:ext cx="1944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18796CB-57C6-4100-B6EC-860DC6FFADDD}"/>
                    </a:ext>
                  </a:extLst>
                </p14:cNvPr>
                <p14:cNvContentPartPr/>
                <p14:nvPr/>
              </p14:nvContentPartPr>
              <p14:xfrm>
                <a:off x="7171794" y="3039329"/>
                <a:ext cx="228600" cy="195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18796CB-57C6-4100-B6EC-860DC6FFADD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153794" y="3021689"/>
                  <a:ext cx="2642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DB6E293-9E11-4FB3-AE2E-5E9C437C6310}"/>
                    </a:ext>
                  </a:extLst>
                </p14:cNvPr>
                <p14:cNvContentPartPr/>
                <p14:nvPr/>
              </p14:nvContentPartPr>
              <p14:xfrm>
                <a:off x="7432434" y="2981729"/>
                <a:ext cx="155880" cy="271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DB6E293-9E11-4FB3-AE2E-5E9C437C6310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414434" y="2964089"/>
                  <a:ext cx="1915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8D987A5-5A5F-4F06-A110-41D3D725125C}"/>
                    </a:ext>
                  </a:extLst>
                </p14:cNvPr>
                <p14:cNvContentPartPr/>
                <p14:nvPr/>
              </p14:nvContentPartPr>
              <p14:xfrm>
                <a:off x="6790914" y="2714969"/>
                <a:ext cx="852120" cy="834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8D987A5-5A5F-4F06-A110-41D3D725125C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773274" y="2696969"/>
                  <a:ext cx="887760" cy="86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027548-3950-42D4-BC29-0E3765F69601}"/>
                    </a:ext>
                  </a:extLst>
                </p14:cNvPr>
                <p14:cNvContentPartPr/>
                <p14:nvPr/>
              </p14:nvContentPartPr>
              <p14:xfrm>
                <a:off x="5716674" y="3155969"/>
                <a:ext cx="397800" cy="61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027548-3950-42D4-BC29-0E3765F6960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699034" y="3137969"/>
                  <a:ext cx="433440" cy="9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BD45945-F269-4DCC-A7D8-8CC5E5EBD9B0}"/>
                  </a:ext>
                </a:extLst>
              </p14:cNvPr>
              <p14:cNvContentPartPr/>
              <p14:nvPr/>
            </p14:nvContentPartPr>
            <p14:xfrm>
              <a:off x="5423634" y="2183609"/>
              <a:ext cx="221040" cy="215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BD45945-F269-4DCC-A7D8-8CC5E5EBD9B0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5405994" y="2165609"/>
                <a:ext cx="256680" cy="25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7AF38F79-0433-4714-B03F-AB048D1122AF}"/>
              </a:ext>
            </a:extLst>
          </p:cNvPr>
          <p:cNvGrpSpPr/>
          <p:nvPr/>
        </p:nvGrpSpPr>
        <p:grpSpPr>
          <a:xfrm>
            <a:off x="7244154" y="2177489"/>
            <a:ext cx="395280" cy="451080"/>
            <a:chOff x="7244154" y="2177489"/>
            <a:chExt cx="395280" cy="45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B5F3F3D-A08B-4A84-A54F-82744E9C7A0D}"/>
                    </a:ext>
                  </a:extLst>
                </p14:cNvPr>
                <p14:cNvContentPartPr/>
                <p14:nvPr/>
              </p14:nvContentPartPr>
              <p14:xfrm>
                <a:off x="7639074" y="2393129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B5F3F3D-A08B-4A84-A54F-82744E9C7A0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621434" y="237548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0A08661-8C73-4E04-AEFF-17263BC67083}"/>
                    </a:ext>
                  </a:extLst>
                </p14:cNvPr>
                <p14:cNvContentPartPr/>
                <p14:nvPr/>
              </p14:nvContentPartPr>
              <p14:xfrm>
                <a:off x="7244154" y="2177489"/>
                <a:ext cx="263880" cy="451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0A08661-8C73-4E04-AEFF-17263BC6708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226154" y="2159849"/>
                  <a:ext cx="299520" cy="48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4C98769-75B4-43EF-8D47-9B6D850EFA26}"/>
                  </a:ext>
                </a:extLst>
              </p14:cNvPr>
              <p14:cNvContentPartPr/>
              <p14:nvPr/>
            </p14:nvContentPartPr>
            <p14:xfrm>
              <a:off x="8350074" y="2665649"/>
              <a:ext cx="763920" cy="6004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4C98769-75B4-43EF-8D47-9B6D850EFA26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8332074" y="2647649"/>
                <a:ext cx="799560" cy="63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607739ED-C0D9-4390-A64F-86560E6698AF}"/>
              </a:ext>
            </a:extLst>
          </p:cNvPr>
          <p:cNvGrpSpPr/>
          <p:nvPr/>
        </p:nvGrpSpPr>
        <p:grpSpPr>
          <a:xfrm>
            <a:off x="4411674" y="4474289"/>
            <a:ext cx="5519880" cy="1039680"/>
            <a:chOff x="4411674" y="4474289"/>
            <a:chExt cx="5519880" cy="103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C503961-9816-49B1-A3EB-CFE7ED71A7FF}"/>
                    </a:ext>
                  </a:extLst>
                </p14:cNvPr>
                <p14:cNvContentPartPr/>
                <p14:nvPr/>
              </p14:nvContentPartPr>
              <p14:xfrm>
                <a:off x="4605714" y="4758689"/>
                <a:ext cx="122040" cy="337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C503961-9816-49B1-A3EB-CFE7ED71A7F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588074" y="4740689"/>
                  <a:ext cx="1576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E1D278A-6E25-42FF-8485-C7C86E9F2811}"/>
                    </a:ext>
                  </a:extLst>
                </p14:cNvPr>
                <p14:cNvContentPartPr/>
                <p14:nvPr/>
              </p14:nvContentPartPr>
              <p14:xfrm>
                <a:off x="4959234" y="4830689"/>
                <a:ext cx="167040" cy="244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E1D278A-6E25-42FF-8485-C7C86E9F281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941234" y="4812689"/>
                  <a:ext cx="2026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EC0AC9B-B530-4C07-BDEB-A8407DBFDE83}"/>
                    </a:ext>
                  </a:extLst>
                </p14:cNvPr>
                <p14:cNvContentPartPr/>
                <p14:nvPr/>
              </p14:nvContentPartPr>
              <p14:xfrm>
                <a:off x="5049954" y="4918529"/>
                <a:ext cx="180360" cy="27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EC0AC9B-B530-4C07-BDEB-A8407DBFDE8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031954" y="4900529"/>
                  <a:ext cx="216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A167FD9-1AF3-467D-8DE1-E579AEA781E1}"/>
                    </a:ext>
                  </a:extLst>
                </p14:cNvPr>
                <p14:cNvContentPartPr/>
                <p14:nvPr/>
              </p14:nvContentPartPr>
              <p14:xfrm>
                <a:off x="4411674" y="4474289"/>
                <a:ext cx="787320" cy="799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A167FD9-1AF3-467D-8DE1-E579AEA781E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394034" y="4456649"/>
                  <a:ext cx="822960" cy="8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0EB7A34-ECD2-4421-B35E-5BD42A7CC61D}"/>
                    </a:ext>
                  </a:extLst>
                </p14:cNvPr>
                <p14:cNvContentPartPr/>
                <p14:nvPr/>
              </p14:nvContentPartPr>
              <p14:xfrm>
                <a:off x="5379354" y="4925729"/>
                <a:ext cx="657360" cy="20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0EB7A34-ECD2-4421-B35E-5BD42A7CC61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361714" y="4907729"/>
                  <a:ext cx="693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786535E-1694-45C8-B2E4-174DE530EB5E}"/>
                    </a:ext>
                  </a:extLst>
                </p14:cNvPr>
                <p14:cNvContentPartPr/>
                <p14:nvPr/>
              </p14:nvContentPartPr>
              <p14:xfrm>
                <a:off x="6000354" y="4819889"/>
                <a:ext cx="68760" cy="205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786535E-1694-45C8-B2E4-174DE530EB5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982714" y="4802249"/>
                  <a:ext cx="1044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2077A9F-A94A-4B52-A5ED-86A3786B82FF}"/>
                    </a:ext>
                  </a:extLst>
                </p14:cNvPr>
                <p14:cNvContentPartPr/>
                <p14:nvPr/>
              </p14:nvContentPartPr>
              <p14:xfrm>
                <a:off x="6415074" y="4811249"/>
                <a:ext cx="200880" cy="254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2077A9F-A94A-4B52-A5ED-86A3786B82F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397434" y="4793249"/>
                  <a:ext cx="2365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4A407F8-5D38-4CFF-83A7-4F4BE051653F}"/>
                    </a:ext>
                  </a:extLst>
                </p14:cNvPr>
                <p14:cNvContentPartPr/>
                <p14:nvPr/>
              </p14:nvContentPartPr>
              <p14:xfrm>
                <a:off x="6736554" y="4868489"/>
                <a:ext cx="186120" cy="220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4A407F8-5D38-4CFF-83A7-4F4BE051653F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718914" y="4850489"/>
                  <a:ext cx="2217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6165A17-F38C-4435-BA1D-ED0D2704C988}"/>
                    </a:ext>
                  </a:extLst>
                </p14:cNvPr>
                <p14:cNvContentPartPr/>
                <p14:nvPr/>
              </p14:nvContentPartPr>
              <p14:xfrm>
                <a:off x="6287634" y="4534769"/>
                <a:ext cx="696240" cy="701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6165A17-F38C-4435-BA1D-ED0D2704C98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269994" y="4517129"/>
                  <a:ext cx="731880" cy="73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87D1E34-46A6-4BF9-8D8A-3FF564D3EF7B}"/>
                    </a:ext>
                  </a:extLst>
                </p14:cNvPr>
                <p14:cNvContentPartPr/>
                <p14:nvPr/>
              </p14:nvContentPartPr>
              <p14:xfrm>
                <a:off x="7120674" y="4986929"/>
                <a:ext cx="694800" cy="53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87D1E34-46A6-4BF9-8D8A-3FF564D3EF7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103034" y="4968929"/>
                  <a:ext cx="730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602291A-A4D8-48BE-A420-CCF6E068E0A3}"/>
                    </a:ext>
                  </a:extLst>
                </p14:cNvPr>
                <p14:cNvContentPartPr/>
                <p14:nvPr/>
              </p14:nvContentPartPr>
              <p14:xfrm>
                <a:off x="7646994" y="4931489"/>
                <a:ext cx="214920" cy="229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602291A-A4D8-48BE-A420-CCF6E068E0A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629354" y="4913849"/>
                  <a:ext cx="250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47F6EE-0FDD-418B-8407-71C27104D4AB}"/>
                    </a:ext>
                  </a:extLst>
                </p14:cNvPr>
                <p14:cNvContentPartPr/>
                <p14:nvPr/>
              </p14:nvContentPartPr>
              <p14:xfrm>
                <a:off x="8155674" y="4898369"/>
                <a:ext cx="30960" cy="225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47F6EE-0FDD-418B-8407-71C27104D4AB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138034" y="4880369"/>
                  <a:ext cx="666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BC041E3-3270-4A87-B1D1-860A9502B60A}"/>
                    </a:ext>
                  </a:extLst>
                </p14:cNvPr>
                <p14:cNvContentPartPr/>
                <p14:nvPr/>
              </p14:nvContentPartPr>
              <p14:xfrm>
                <a:off x="8144874" y="4908809"/>
                <a:ext cx="187560" cy="176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BC041E3-3270-4A87-B1D1-860A9502B60A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127234" y="4890809"/>
                  <a:ext cx="2232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1090EB7-B7FD-4FBC-907E-047F568FF0B8}"/>
                    </a:ext>
                  </a:extLst>
                </p14:cNvPr>
                <p14:cNvContentPartPr/>
                <p14:nvPr/>
              </p14:nvContentPartPr>
              <p14:xfrm>
                <a:off x="8410194" y="4941569"/>
                <a:ext cx="164880" cy="229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1090EB7-B7FD-4FBC-907E-047F568FF0B8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392554" y="4923929"/>
                  <a:ext cx="2005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CE624A3-72B8-492E-B915-ACB15D0AF757}"/>
                    </a:ext>
                  </a:extLst>
                </p14:cNvPr>
                <p14:cNvContentPartPr/>
                <p14:nvPr/>
              </p14:nvContentPartPr>
              <p14:xfrm>
                <a:off x="8030394" y="4659329"/>
                <a:ext cx="596880" cy="625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CE624A3-72B8-492E-B915-ACB15D0AF757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012394" y="4641329"/>
                  <a:ext cx="63252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F5466E0-FA22-4C3B-BEA6-DA8C1748E813}"/>
                    </a:ext>
                  </a:extLst>
                </p14:cNvPr>
                <p14:cNvContentPartPr/>
                <p14:nvPr/>
              </p14:nvContentPartPr>
              <p14:xfrm>
                <a:off x="9011754" y="5113289"/>
                <a:ext cx="16560" cy="2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F5466E0-FA22-4C3B-BEA6-DA8C1748E81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993754" y="5095649"/>
                  <a:ext cx="52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D054532-CF46-432C-A0CD-4507F3667119}"/>
                    </a:ext>
                  </a:extLst>
                </p14:cNvPr>
                <p14:cNvContentPartPr/>
                <p14:nvPr/>
              </p14:nvContentPartPr>
              <p14:xfrm>
                <a:off x="9344754" y="4794329"/>
                <a:ext cx="101520" cy="376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D054532-CF46-432C-A0CD-4507F3667119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326754" y="4776329"/>
                  <a:ext cx="1371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46CCF09-BF7E-4962-B888-699B3FE286EC}"/>
                    </a:ext>
                  </a:extLst>
                </p14:cNvPr>
                <p14:cNvContentPartPr/>
                <p14:nvPr/>
              </p14:nvContentPartPr>
              <p14:xfrm>
                <a:off x="9377874" y="4865249"/>
                <a:ext cx="214200" cy="183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46CCF09-BF7E-4962-B888-699B3FE286E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359874" y="4847249"/>
                  <a:ext cx="249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F4B8A52-BF3F-4525-83E3-B8221CCA4866}"/>
                    </a:ext>
                  </a:extLst>
                </p14:cNvPr>
                <p14:cNvContentPartPr/>
                <p14:nvPr/>
              </p14:nvContentPartPr>
              <p14:xfrm>
                <a:off x="9700074" y="4902329"/>
                <a:ext cx="178560" cy="97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F4B8A52-BF3F-4525-83E3-B8221CCA4866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682434" y="4884329"/>
                  <a:ext cx="214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EE63674-CC36-46E4-BB17-8FECA8208853}"/>
                    </a:ext>
                  </a:extLst>
                </p14:cNvPr>
                <p14:cNvContentPartPr/>
                <p14:nvPr/>
              </p14:nvContentPartPr>
              <p14:xfrm>
                <a:off x="9747594" y="4893329"/>
                <a:ext cx="183960" cy="288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EE63674-CC36-46E4-BB17-8FECA8208853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729594" y="4875689"/>
                  <a:ext cx="2196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2F5B56C-FEFE-4FCE-8DB6-186F00728D17}"/>
                    </a:ext>
                  </a:extLst>
                </p14:cNvPr>
                <p14:cNvContentPartPr/>
                <p14:nvPr/>
              </p14:nvContentPartPr>
              <p14:xfrm>
                <a:off x="9160074" y="4565369"/>
                <a:ext cx="767880" cy="799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2F5B56C-FEFE-4FCE-8DB6-186F00728D17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142434" y="4547729"/>
                  <a:ext cx="803520" cy="8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0617D87-042A-4D70-9E4F-4D4092D440F6}"/>
                    </a:ext>
                  </a:extLst>
                </p14:cNvPr>
                <p14:cNvContentPartPr/>
                <p14:nvPr/>
              </p14:nvContentPartPr>
              <p14:xfrm>
                <a:off x="6722874" y="5140649"/>
                <a:ext cx="2459880" cy="373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0617D87-042A-4D70-9E4F-4D4092D440F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705234" y="5123009"/>
                  <a:ext cx="24955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3F52A59-583E-4089-A97A-4EBFE04491B1}"/>
                    </a:ext>
                  </a:extLst>
                </p14:cNvPr>
                <p14:cNvContentPartPr/>
                <p14:nvPr/>
              </p14:nvContentPartPr>
              <p14:xfrm>
                <a:off x="9044874" y="5249729"/>
                <a:ext cx="142560" cy="212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3F52A59-583E-4089-A97A-4EBFE04491B1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026874" y="5231729"/>
                  <a:ext cx="178200" cy="24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4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7D32FAA4-C78B-4CD6-A921-5C9F8683ED28}"/>
                  </a:ext>
                </a:extLst>
              </p14:cNvPr>
              <p14:cNvContentPartPr/>
              <p14:nvPr/>
            </p14:nvContentPartPr>
            <p14:xfrm>
              <a:off x="4729194" y="4266569"/>
              <a:ext cx="360" cy="360"/>
            </p14:xfrm>
          </p:contentPart>
        </mc:Choice>
        <mc:Fallback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7D32FAA4-C78B-4CD6-A921-5C9F8683ED28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4711554" y="424856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5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15533BD2-571D-42F6-B98B-2E42F089759D}"/>
                  </a:ext>
                </a:extLst>
              </p14:cNvPr>
              <p14:cNvContentPartPr/>
              <p14:nvPr/>
            </p14:nvContentPartPr>
            <p14:xfrm>
              <a:off x="4748994" y="4026449"/>
              <a:ext cx="300600" cy="253080"/>
            </p14:xfrm>
          </p:contentPart>
        </mc:Choice>
        <mc:Fallback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15533BD2-571D-42F6-B98B-2E42F089759D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4730994" y="4008449"/>
                <a:ext cx="3362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7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7C6B4309-50B9-4FC0-B764-8B64B468DB3D}"/>
                  </a:ext>
                </a:extLst>
              </p14:cNvPr>
              <p14:cNvContentPartPr/>
              <p14:nvPr/>
            </p14:nvContentPartPr>
            <p14:xfrm>
              <a:off x="6617754" y="4071449"/>
              <a:ext cx="190800" cy="251280"/>
            </p14:xfrm>
          </p:contentPart>
        </mc:Choice>
        <mc:Fallback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7C6B4309-50B9-4FC0-B764-8B64B468DB3D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6600114" y="4053809"/>
                <a:ext cx="22644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9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01FC4680-0788-4C12-B4DD-DF8FA9F1EAF4}"/>
                  </a:ext>
                </a:extLst>
              </p14:cNvPr>
              <p14:cNvContentPartPr/>
              <p14:nvPr/>
            </p14:nvContentPartPr>
            <p14:xfrm>
              <a:off x="8356194" y="4222649"/>
              <a:ext cx="239400" cy="166320"/>
            </p14:xfrm>
          </p:contentPart>
        </mc:Choice>
        <mc:Fallback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01FC4680-0788-4C12-B4DD-DF8FA9F1EAF4}"/>
                  </a:ext>
                </a:extLst>
              </p:cNvPr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8338554" y="4204649"/>
                <a:ext cx="2750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1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C0101FA0-2B3E-490F-9F2E-6AA7BCEE451B}"/>
                  </a:ext>
                </a:extLst>
              </p14:cNvPr>
              <p14:cNvContentPartPr/>
              <p14:nvPr/>
            </p14:nvContentPartPr>
            <p14:xfrm>
              <a:off x="9680274" y="4084769"/>
              <a:ext cx="270000" cy="239040"/>
            </p14:xfrm>
          </p:contentPart>
        </mc:Choice>
        <mc:Fallback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C0101FA0-2B3E-490F-9F2E-6AA7BCEE451B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9662634" y="4066769"/>
                <a:ext cx="305640" cy="27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271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7ED53F89-F916-40AA-9D9A-52DD7704D882}"/>
              </a:ext>
            </a:extLst>
          </p:cNvPr>
          <p:cNvGrpSpPr/>
          <p:nvPr/>
        </p:nvGrpSpPr>
        <p:grpSpPr>
          <a:xfrm>
            <a:off x="1233276" y="982967"/>
            <a:ext cx="1868040" cy="471600"/>
            <a:chOff x="1233276" y="982967"/>
            <a:chExt cx="1868040" cy="47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7E4CABF-6EA5-4F9E-B22A-83BA6BC0013E}"/>
                    </a:ext>
                  </a:extLst>
                </p14:cNvPr>
                <p14:cNvContentPartPr/>
                <p14:nvPr/>
              </p14:nvContentPartPr>
              <p14:xfrm>
                <a:off x="1233276" y="1061807"/>
                <a:ext cx="199800" cy="348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7E4CABF-6EA5-4F9E-B22A-83BA6BC0013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15276" y="1044167"/>
                  <a:ext cx="23544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B63A8FC-3B55-470B-A50B-B4E6D575B49E}"/>
                    </a:ext>
                  </a:extLst>
                </p14:cNvPr>
                <p14:cNvContentPartPr/>
                <p14:nvPr/>
              </p14:nvContentPartPr>
              <p14:xfrm>
                <a:off x="1423356" y="1272767"/>
                <a:ext cx="149760" cy="136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B63A8FC-3B55-470B-A50B-B4E6D575B49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05716" y="1254767"/>
                  <a:ext cx="185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7000533-57B7-4052-94DB-C5E13C00E90C}"/>
                    </a:ext>
                  </a:extLst>
                </p14:cNvPr>
                <p14:cNvContentPartPr/>
                <p14:nvPr/>
              </p14:nvContentPartPr>
              <p14:xfrm>
                <a:off x="1683636" y="982967"/>
                <a:ext cx="469440" cy="437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7000533-57B7-4052-94DB-C5E13C00E9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665636" y="965327"/>
                  <a:ext cx="5050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FF2AC21-C571-4AA7-965C-E1D7FE5680AB}"/>
                    </a:ext>
                  </a:extLst>
                </p14:cNvPr>
                <p14:cNvContentPartPr/>
                <p14:nvPr/>
              </p14:nvContentPartPr>
              <p14:xfrm>
                <a:off x="2128596" y="1123727"/>
                <a:ext cx="306360" cy="284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FF2AC21-C571-4AA7-965C-E1D7FE5680A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10956" y="1105727"/>
                  <a:ext cx="3420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DBAEA9C-9A76-406F-967F-53F77A0549D0}"/>
                    </a:ext>
                  </a:extLst>
                </p14:cNvPr>
                <p14:cNvContentPartPr/>
                <p14:nvPr/>
              </p14:nvContentPartPr>
              <p14:xfrm>
                <a:off x="2445396" y="1132007"/>
                <a:ext cx="23760" cy="62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DBAEA9C-9A76-406F-967F-53F77A0549D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27396" y="1114367"/>
                  <a:ext cx="59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315465B-070F-4BD6-BA49-D0C6A9097E70}"/>
                    </a:ext>
                  </a:extLst>
                </p14:cNvPr>
                <p14:cNvContentPartPr/>
                <p14:nvPr/>
              </p14:nvContentPartPr>
              <p14:xfrm>
                <a:off x="2466276" y="1193927"/>
                <a:ext cx="463680" cy="237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315465B-070F-4BD6-BA49-D0C6A9097E7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48636" y="1176287"/>
                  <a:ext cx="4993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3990C08-6E98-4FC1-9AD1-816B3EAD8A1F}"/>
                    </a:ext>
                  </a:extLst>
                </p14:cNvPr>
                <p14:cNvContentPartPr/>
                <p14:nvPr/>
              </p14:nvContentPartPr>
              <p14:xfrm>
                <a:off x="3071796" y="1265207"/>
                <a:ext cx="29520" cy="189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3990C08-6E98-4FC1-9AD1-816B3EAD8A1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54156" y="1247567"/>
                  <a:ext cx="6516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7ED048-7804-4E6B-B714-ABC799BB05EC}"/>
              </a:ext>
            </a:extLst>
          </p:cNvPr>
          <p:cNvGrpSpPr/>
          <p:nvPr/>
        </p:nvGrpSpPr>
        <p:grpSpPr>
          <a:xfrm>
            <a:off x="2929956" y="2568271"/>
            <a:ext cx="4744800" cy="1988640"/>
            <a:chOff x="434685" y="3050280"/>
            <a:chExt cx="4744800" cy="19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1E964D-9D1A-4B4D-9CD4-4A0EDF9EECD5}"/>
                    </a:ext>
                  </a:extLst>
                </p14:cNvPr>
                <p14:cNvContentPartPr/>
                <p14:nvPr/>
              </p14:nvContentPartPr>
              <p14:xfrm>
                <a:off x="515325" y="3455280"/>
                <a:ext cx="108000" cy="219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5084442-7FE5-4C01-901E-10B2951FAB4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7325" y="3437280"/>
                  <a:ext cx="143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1442056-3D82-43FA-9666-F440ACDEC8D1}"/>
                    </a:ext>
                  </a:extLst>
                </p14:cNvPr>
                <p14:cNvContentPartPr/>
                <p14:nvPr/>
              </p14:nvContentPartPr>
              <p14:xfrm>
                <a:off x="676605" y="3539880"/>
                <a:ext cx="47520" cy="133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C075A7A-B4BF-4F13-AF72-A6D97A86DB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8605" y="3521831"/>
                  <a:ext cx="83160" cy="169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0EA066A-189E-47DE-8E0A-5CBF9BFE15F4}"/>
                    </a:ext>
                  </a:extLst>
                </p14:cNvPr>
                <p14:cNvContentPartPr/>
                <p14:nvPr/>
              </p14:nvContentPartPr>
              <p14:xfrm>
                <a:off x="655005" y="3473640"/>
                <a:ext cx="144720" cy="6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0616521-E654-4413-8539-40BB678B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7005" y="3455640"/>
                  <a:ext cx="180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F45149F-400C-4403-8CBF-373535D1E59B}"/>
                    </a:ext>
                  </a:extLst>
                </p14:cNvPr>
                <p14:cNvContentPartPr/>
                <p14:nvPr/>
              </p14:nvContentPartPr>
              <p14:xfrm>
                <a:off x="434685" y="3314520"/>
                <a:ext cx="438840" cy="520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006EE95-F880-4B50-8186-79FF0038D3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6670" y="3296520"/>
                  <a:ext cx="474509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0F79695-7ED2-4CB0-BCA2-7A5DC486A645}"/>
                    </a:ext>
                  </a:extLst>
                </p14:cNvPr>
                <p14:cNvContentPartPr/>
                <p14:nvPr/>
              </p14:nvContentPartPr>
              <p14:xfrm>
                <a:off x="1883325" y="3242160"/>
                <a:ext cx="87120" cy="198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241558E-F272-4DEF-B53B-C08342F8050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65325" y="3224193"/>
                  <a:ext cx="122760" cy="233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513655A-9F35-455A-BFB7-261F951F7223}"/>
                    </a:ext>
                  </a:extLst>
                </p14:cNvPr>
                <p14:cNvContentPartPr/>
                <p14:nvPr/>
              </p14:nvContentPartPr>
              <p14:xfrm>
                <a:off x="2010765" y="3264840"/>
                <a:ext cx="158760" cy="196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3C87381-EEB6-4470-AAC6-E99E9125D0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92806" y="3246840"/>
                  <a:ext cx="194319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05E4C27-6FAD-4F1F-A898-C59770003F5E}"/>
                    </a:ext>
                  </a:extLst>
                </p14:cNvPr>
                <p14:cNvContentPartPr/>
                <p14:nvPr/>
              </p14:nvContentPartPr>
              <p14:xfrm>
                <a:off x="1762725" y="3119760"/>
                <a:ext cx="468360" cy="424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4989353-FDC8-40A9-9194-4D6B345F51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44725" y="3101760"/>
                  <a:ext cx="504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5EC3449-3129-45B2-B5D4-D836DEA4457A}"/>
                    </a:ext>
                  </a:extLst>
                </p14:cNvPr>
                <p14:cNvContentPartPr/>
                <p14:nvPr/>
              </p14:nvContentPartPr>
              <p14:xfrm>
                <a:off x="873885" y="3413160"/>
                <a:ext cx="906120" cy="93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EE6321E-864A-441C-BD8A-27FAA76252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5892" y="3395160"/>
                  <a:ext cx="941746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EC34EC-B953-4089-B0C4-40E12720A106}"/>
                    </a:ext>
                  </a:extLst>
                </p14:cNvPr>
                <p14:cNvContentPartPr/>
                <p14:nvPr/>
              </p14:nvContentPartPr>
              <p14:xfrm>
                <a:off x="2115525" y="4059360"/>
                <a:ext cx="183600" cy="257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A629767-61A8-42E1-9ECA-33D6DD2D51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97525" y="4041360"/>
                  <a:ext cx="219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504907D-2463-4E17-B605-5D188F9D338E}"/>
                    </a:ext>
                  </a:extLst>
                </p14:cNvPr>
                <p14:cNvContentPartPr/>
                <p14:nvPr/>
              </p14:nvContentPartPr>
              <p14:xfrm>
                <a:off x="2380125" y="4080240"/>
                <a:ext cx="31680" cy="214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4683FB6-8E20-46C3-817E-222CE531931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62125" y="4062240"/>
                  <a:ext cx="67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2C7F3C9-0B01-408B-9E07-7CBE105E42B6}"/>
                    </a:ext>
                  </a:extLst>
                </p14:cNvPr>
                <p14:cNvContentPartPr/>
                <p14:nvPr/>
              </p14:nvContentPartPr>
              <p14:xfrm>
                <a:off x="2411445" y="4115880"/>
                <a:ext cx="140040" cy="113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AD770BD-3879-445E-8244-8B229111999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93445" y="4097822"/>
                  <a:ext cx="175680" cy="148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3F40C57-5AB3-4B86-8F3C-298C4C6CA5A2}"/>
                    </a:ext>
                  </a:extLst>
                </p14:cNvPr>
                <p14:cNvContentPartPr/>
                <p14:nvPr/>
              </p14:nvContentPartPr>
              <p14:xfrm>
                <a:off x="2563005" y="4077000"/>
                <a:ext cx="5760" cy="228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C74104-6F77-470E-9715-5A2AFC802FA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45005" y="4059000"/>
                  <a:ext cx="41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353F826-37E1-4688-A677-208E595E3F68}"/>
                    </a:ext>
                  </a:extLst>
                </p14:cNvPr>
                <p14:cNvContentPartPr/>
                <p14:nvPr/>
              </p14:nvContentPartPr>
              <p14:xfrm>
                <a:off x="1994205" y="3961080"/>
                <a:ext cx="629280" cy="476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F0D533A-DC60-4DD9-9BF2-48C4801D21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76195" y="3943080"/>
                  <a:ext cx="66494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0DD7C2-ED1B-4967-8C3C-DB8C01C45C0A}"/>
                    </a:ext>
                  </a:extLst>
                </p14:cNvPr>
                <p14:cNvContentPartPr/>
                <p14:nvPr/>
              </p14:nvContentPartPr>
              <p14:xfrm>
                <a:off x="2013285" y="3548520"/>
                <a:ext cx="197640" cy="409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5528B88-2B18-4AAD-BE46-6FEB9112C0D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95285" y="3530504"/>
                  <a:ext cx="233280" cy="445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10E1B97-5B6B-4559-8F1F-685A8624B948}"/>
                    </a:ext>
                  </a:extLst>
                </p14:cNvPr>
                <p14:cNvContentPartPr/>
                <p14:nvPr/>
              </p14:nvContentPartPr>
              <p14:xfrm>
                <a:off x="823125" y="3706560"/>
                <a:ext cx="1171080" cy="34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02A775A-15AA-425C-A8B1-CC6804361A5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5125" y="3688560"/>
                  <a:ext cx="12067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5297D6D-F289-4FF2-B5E4-B14C79EA8F21}"/>
                    </a:ext>
                  </a:extLst>
                </p14:cNvPr>
                <p14:cNvContentPartPr/>
                <p14:nvPr/>
              </p14:nvContentPartPr>
              <p14:xfrm>
                <a:off x="3862245" y="3162960"/>
                <a:ext cx="135360" cy="26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C7D14E-C6DD-41B4-BE23-33853CA089B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44245" y="3144960"/>
                  <a:ext cx="1710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1CED38F-02C0-49D2-A842-70721B8CE397}"/>
                    </a:ext>
                  </a:extLst>
                </p14:cNvPr>
                <p14:cNvContentPartPr/>
                <p14:nvPr/>
              </p14:nvContentPartPr>
              <p14:xfrm>
                <a:off x="4132245" y="3197880"/>
                <a:ext cx="279360" cy="262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720CE7B-F3BE-47DB-985D-C20C584650B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14245" y="3179880"/>
                  <a:ext cx="315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3CE12D-4DBE-4B8B-93C5-A04CDD011A84}"/>
                    </a:ext>
                  </a:extLst>
                </p14:cNvPr>
                <p14:cNvContentPartPr/>
                <p14:nvPr/>
              </p14:nvContentPartPr>
              <p14:xfrm>
                <a:off x="3798165" y="3050280"/>
                <a:ext cx="595800" cy="434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FFEB2A9-6BE9-4393-83E5-1C4072ECB51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80176" y="3032280"/>
                  <a:ext cx="631418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B4D0EC1-F77C-4606-B6CA-C5212D610AAB}"/>
                    </a:ext>
                  </a:extLst>
                </p14:cNvPr>
                <p14:cNvContentPartPr/>
                <p14:nvPr/>
              </p14:nvContentPartPr>
              <p14:xfrm>
                <a:off x="3300285" y="3764160"/>
                <a:ext cx="105840" cy="228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53BD00D-4141-477F-B477-7433920064B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82285" y="3746160"/>
                  <a:ext cx="141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8F65FD2-7A4C-405E-B6C6-52DFAF4B75A8}"/>
                    </a:ext>
                  </a:extLst>
                </p14:cNvPr>
                <p14:cNvContentPartPr/>
                <p14:nvPr/>
              </p14:nvContentPartPr>
              <p14:xfrm>
                <a:off x="3207045" y="3716280"/>
                <a:ext cx="496800" cy="364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2DFE3E-4ACD-446A-9D3A-FD5DEA42657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89058" y="3698280"/>
                  <a:ext cx="532414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26EE886-27F4-4B55-9981-F1399D9C448F}"/>
                    </a:ext>
                  </a:extLst>
                </p14:cNvPr>
                <p14:cNvContentPartPr/>
                <p14:nvPr/>
              </p14:nvContentPartPr>
              <p14:xfrm>
                <a:off x="3627165" y="3391560"/>
                <a:ext cx="240480" cy="239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8FA6A1A-95A1-4345-BC96-6CC555E0548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09165" y="3373587"/>
                  <a:ext cx="276120" cy="2746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6A03E8C-983A-4A7A-93B7-34EFCCC5DC70}"/>
                    </a:ext>
                  </a:extLst>
                </p14:cNvPr>
                <p14:cNvContentPartPr/>
                <p14:nvPr/>
              </p14:nvContentPartPr>
              <p14:xfrm>
                <a:off x="2653005" y="4019400"/>
                <a:ext cx="624600" cy="208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3567EE5-EAD2-4300-AA62-3B814293583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35005" y="4001400"/>
                  <a:ext cx="6602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0A0A772-F128-4B53-BF9C-C6C368482E3C}"/>
                    </a:ext>
                  </a:extLst>
                </p14:cNvPr>
                <p14:cNvContentPartPr/>
                <p14:nvPr/>
              </p14:nvContentPartPr>
              <p14:xfrm>
                <a:off x="2563005" y="3165120"/>
                <a:ext cx="1245600" cy="814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1474790-9CAD-4132-BBCD-A750E811A08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45005" y="3147120"/>
                  <a:ext cx="128124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DAE6376-F000-4EBD-89A7-56FEAC84230C}"/>
                    </a:ext>
                  </a:extLst>
                </p14:cNvPr>
                <p14:cNvContentPartPr/>
                <p14:nvPr/>
              </p14:nvContentPartPr>
              <p14:xfrm>
                <a:off x="3780525" y="4209120"/>
                <a:ext cx="621360" cy="501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08EE792-86FF-41D5-AD5C-D6B87234D2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62535" y="4191120"/>
                  <a:ext cx="656979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F8E64B2-622E-4EF2-BD47-BC888975D521}"/>
                    </a:ext>
                  </a:extLst>
                </p14:cNvPr>
                <p14:cNvContentPartPr/>
                <p14:nvPr/>
              </p14:nvContentPartPr>
              <p14:xfrm>
                <a:off x="3096885" y="4699080"/>
                <a:ext cx="180360" cy="215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6AE51AA-F8A0-4DB3-95AF-51ED57768E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78921" y="4681080"/>
                  <a:ext cx="215929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8E63C19-CC50-4B4C-915D-A74972BB1067}"/>
                    </a:ext>
                  </a:extLst>
                </p14:cNvPr>
                <p14:cNvContentPartPr/>
                <p14:nvPr/>
              </p14:nvContentPartPr>
              <p14:xfrm>
                <a:off x="2943885" y="4564800"/>
                <a:ext cx="578160" cy="474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D1EC523-DC11-4BBE-B4BF-AB227977308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25885" y="4546800"/>
                  <a:ext cx="6138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7C0139C-6F89-41A8-B812-D6E187ECF382}"/>
                    </a:ext>
                  </a:extLst>
                </p14:cNvPr>
                <p14:cNvContentPartPr/>
                <p14:nvPr/>
              </p14:nvContentPartPr>
              <p14:xfrm>
                <a:off x="3509805" y="4579200"/>
                <a:ext cx="270000" cy="227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369B886-9710-4F06-905E-52329BC14F5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91805" y="4561172"/>
                  <a:ext cx="305640" cy="263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4B136C4-4998-4641-BEA1-0015BA7EC34F}"/>
                    </a:ext>
                  </a:extLst>
                </p14:cNvPr>
                <p14:cNvContentPartPr/>
                <p14:nvPr/>
              </p14:nvContentPartPr>
              <p14:xfrm>
                <a:off x="3651645" y="3978360"/>
                <a:ext cx="262800" cy="341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139B9C8-1394-4BD1-9AFE-F64623F5D0A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33620" y="3960360"/>
                  <a:ext cx="298489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FBC48F4-2617-476C-A27A-F8FB34F551CF}"/>
                    </a:ext>
                  </a:extLst>
                </p14:cNvPr>
                <p14:cNvContentPartPr/>
                <p14:nvPr/>
              </p14:nvContentPartPr>
              <p14:xfrm>
                <a:off x="4087245" y="3512160"/>
                <a:ext cx="88200" cy="750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369D532-6752-4002-8FAB-CC1693B745D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69171" y="3494160"/>
                  <a:ext cx="123986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2413A34-883E-4F47-B0C3-4C7843F4BC7C}"/>
                    </a:ext>
                  </a:extLst>
                </p14:cNvPr>
                <p14:cNvContentPartPr/>
                <p14:nvPr/>
              </p14:nvContentPartPr>
              <p14:xfrm>
                <a:off x="2539965" y="4392000"/>
                <a:ext cx="375840" cy="347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1FB55D5-2A30-4FC4-9C49-929CF81A913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21965" y="4374019"/>
                  <a:ext cx="411480" cy="3833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3CFD5B4-2751-442A-B371-81762F3555B5}"/>
                    </a:ext>
                  </a:extLst>
                </p14:cNvPr>
                <p14:cNvContentPartPr/>
                <p14:nvPr/>
              </p14:nvContentPartPr>
              <p14:xfrm>
                <a:off x="4748925" y="4713480"/>
                <a:ext cx="95400" cy="195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36C28F1-FC23-4127-852B-7694155F7C6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30925" y="4695480"/>
                  <a:ext cx="1310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76DEC34-4FDE-4741-BD53-BCC708DE411A}"/>
                    </a:ext>
                  </a:extLst>
                </p14:cNvPr>
                <p14:cNvContentPartPr/>
                <p14:nvPr/>
              </p14:nvContentPartPr>
              <p14:xfrm>
                <a:off x="4943685" y="4660200"/>
                <a:ext cx="133920" cy="206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F2ED1EE-8C3A-426A-83BE-6F68C6ABBEA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25685" y="4642200"/>
                  <a:ext cx="1695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F128579-5011-4CF4-BD9E-5AC4380B2F32}"/>
                    </a:ext>
                  </a:extLst>
                </p14:cNvPr>
                <p14:cNvContentPartPr/>
                <p14:nvPr/>
              </p14:nvContentPartPr>
              <p14:xfrm>
                <a:off x="4662885" y="4522680"/>
                <a:ext cx="516600" cy="432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C7E5FD1-980A-4589-93B7-D8E4E16A893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44885" y="4504680"/>
                  <a:ext cx="5522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F4CB08F-3516-4BEF-9FB7-D2195BCD2430}"/>
                    </a:ext>
                  </a:extLst>
                </p14:cNvPr>
                <p14:cNvContentPartPr/>
                <p14:nvPr/>
              </p14:nvContentPartPr>
              <p14:xfrm>
                <a:off x="4329885" y="4578120"/>
                <a:ext cx="359280" cy="120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CBEB022-27EA-4D38-AC8E-6FA22654927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11885" y="4560120"/>
                  <a:ext cx="394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386006-5F50-421C-8361-23B65B5FF30F}"/>
                    </a:ext>
                  </a:extLst>
                </p14:cNvPr>
                <p14:cNvContentPartPr/>
                <p14:nvPr/>
              </p14:nvContentPartPr>
              <p14:xfrm>
                <a:off x="3431951" y="3830187"/>
                <a:ext cx="30960" cy="171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F05956C-60C7-4A02-BC48-F063EC938D7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13951" y="3812187"/>
                  <a:ext cx="66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80F4259-EBB3-41E1-9851-42818F744D59}"/>
                    </a:ext>
                  </a:extLst>
                </p14:cNvPr>
                <p14:cNvContentPartPr/>
                <p14:nvPr/>
              </p14:nvContentPartPr>
              <p14:xfrm>
                <a:off x="3451391" y="3803187"/>
                <a:ext cx="106200" cy="113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F53A167-B16B-4C48-ADFD-DF7BC1ECFE6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33391" y="3785187"/>
                  <a:ext cx="141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18011DA-4042-441F-9A1E-D5E90A6F0BCA}"/>
                    </a:ext>
                  </a:extLst>
                </p14:cNvPr>
                <p14:cNvContentPartPr/>
                <p14:nvPr/>
              </p14:nvContentPartPr>
              <p14:xfrm>
                <a:off x="3557231" y="3807507"/>
                <a:ext cx="360" cy="140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848D8C5-CDCA-4977-A1A3-3E09B610A7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39231" y="3789507"/>
                  <a:ext cx="36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1EB4C6B-6375-4B73-8677-375E84714F55}"/>
                    </a:ext>
                  </a:extLst>
                </p14:cNvPr>
                <p14:cNvContentPartPr/>
                <p14:nvPr/>
              </p14:nvContentPartPr>
              <p14:xfrm>
                <a:off x="3314231" y="4741707"/>
                <a:ext cx="87120" cy="59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7FA65E-B4A6-43AC-81BB-8402253B27C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96231" y="4723707"/>
                  <a:ext cx="122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4591550-F832-4176-8DD3-7A62B058CDED}"/>
                    </a:ext>
                  </a:extLst>
                </p14:cNvPr>
                <p14:cNvContentPartPr/>
                <p14:nvPr/>
              </p14:nvContentPartPr>
              <p14:xfrm>
                <a:off x="3347711" y="4726587"/>
                <a:ext cx="57240" cy="214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7B32951-B266-46C1-B652-61D9C66E250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29597" y="4708587"/>
                  <a:ext cx="93106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4AB9899-2A07-4289-A576-00B1A76401B5}"/>
                    </a:ext>
                  </a:extLst>
                </p14:cNvPr>
                <p14:cNvContentPartPr/>
                <p14:nvPr/>
              </p14:nvContentPartPr>
              <p14:xfrm>
                <a:off x="3904991" y="4435347"/>
                <a:ext cx="94320" cy="158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95D0B0E-4EB5-47D8-AEE0-FEFFC570F5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86991" y="4417388"/>
                  <a:ext cx="129960" cy="19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8165656-44CE-448B-A701-25A6BC7D1D3C}"/>
                    </a:ext>
                  </a:extLst>
                </p14:cNvPr>
                <p14:cNvContentPartPr/>
                <p14:nvPr/>
              </p14:nvContentPartPr>
              <p14:xfrm>
                <a:off x="4109471" y="4398267"/>
                <a:ext cx="138960" cy="201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C291BDE-CBC8-41B0-B6D5-95949D7AA18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91471" y="4380267"/>
                  <a:ext cx="174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B08275F-2968-4496-83BD-6FACF4650494}"/>
                    </a:ext>
                  </a:extLst>
                </p14:cNvPr>
                <p14:cNvContentPartPr/>
                <p14:nvPr/>
              </p14:nvContentPartPr>
              <p14:xfrm>
                <a:off x="3388658" y="4068597"/>
                <a:ext cx="87120" cy="461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29A4AD5-BB1A-4B3F-A9FC-9FDC0233353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71018" y="4050597"/>
                  <a:ext cx="122760" cy="49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81A8A4F-6276-4576-AD13-9CF2ADA12E9E}"/>
                  </a:ext>
                </a:extLst>
              </p14:cNvPr>
              <p14:cNvContentPartPr/>
              <p14:nvPr/>
            </p14:nvContentPartPr>
            <p14:xfrm>
              <a:off x="4547394" y="4143089"/>
              <a:ext cx="144000" cy="210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81A8A4F-6276-4576-AD13-9CF2ADA12E9E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529754" y="4125449"/>
                <a:ext cx="1796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223015C-E003-4189-8256-01021EBF1AA7}"/>
                  </a:ext>
                </a:extLst>
              </p14:cNvPr>
              <p14:cNvContentPartPr/>
              <p14:nvPr/>
            </p14:nvContentPartPr>
            <p14:xfrm>
              <a:off x="3013074" y="2493209"/>
              <a:ext cx="209880" cy="226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223015C-E003-4189-8256-01021EBF1AA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995074" y="2475209"/>
                <a:ext cx="2455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D545E3D-456E-4C23-96FD-0248901099E1}"/>
                  </a:ext>
                </a:extLst>
              </p14:cNvPr>
              <p14:cNvContentPartPr/>
              <p14:nvPr/>
            </p14:nvContentPartPr>
            <p14:xfrm>
              <a:off x="4404834" y="2281889"/>
              <a:ext cx="255600" cy="238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D545E3D-456E-4C23-96FD-0248901099E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387194" y="2263889"/>
                <a:ext cx="29124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D76C37F-6CE5-4FC3-B764-28313AA12BAC}"/>
                  </a:ext>
                </a:extLst>
              </p14:cNvPr>
              <p14:cNvContentPartPr/>
              <p14:nvPr/>
            </p14:nvContentPartPr>
            <p14:xfrm>
              <a:off x="6791994" y="2197649"/>
              <a:ext cx="203760" cy="164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D76C37F-6CE5-4FC3-B764-28313AA12BA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774354" y="2180009"/>
                <a:ext cx="2394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071291F-ADEC-4121-97E5-41CDEF958910}"/>
                  </a:ext>
                </a:extLst>
              </p14:cNvPr>
              <p14:cNvContentPartPr/>
              <p14:nvPr/>
            </p14:nvContentPartPr>
            <p14:xfrm>
              <a:off x="6860034" y="3485009"/>
              <a:ext cx="206280" cy="173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071291F-ADEC-4121-97E5-41CDEF95891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842394" y="3467009"/>
                <a:ext cx="24192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244ACF7-848E-4BA2-B833-A1AEDB7FFE82}"/>
                  </a:ext>
                </a:extLst>
              </p14:cNvPr>
              <p14:cNvContentPartPr/>
              <p14:nvPr/>
            </p14:nvContentPartPr>
            <p14:xfrm>
              <a:off x="7223274" y="4702529"/>
              <a:ext cx="174600" cy="1663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244ACF7-848E-4BA2-B833-A1AEDB7FFE8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205274" y="4684529"/>
                <a:ext cx="2102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F562DBA-4BDA-4F80-BB8C-92B3C59FF144}"/>
                  </a:ext>
                </a:extLst>
              </p14:cNvPr>
              <p14:cNvContentPartPr/>
              <p14:nvPr/>
            </p14:nvContentPartPr>
            <p14:xfrm>
              <a:off x="5892354" y="4656809"/>
              <a:ext cx="190440" cy="1810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F562DBA-4BDA-4F80-BB8C-92B3C59FF14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874354" y="4639169"/>
                <a:ext cx="2260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6EA53DB-76FD-45E2-9E05-1068659CB82F}"/>
                  </a:ext>
                </a:extLst>
              </p14:cNvPr>
              <p14:cNvContentPartPr/>
              <p14:nvPr/>
            </p14:nvContentPartPr>
            <p14:xfrm>
              <a:off x="5934474" y="2996849"/>
              <a:ext cx="117720" cy="2538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6EA53DB-76FD-45E2-9E05-1068659CB82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916474" y="2978849"/>
                <a:ext cx="153360" cy="28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0698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F773CD-D62D-4548-B517-D57755A440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Local search for CSPs – Ideas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DB2D-D4D5-44E8-8AEF-174A41FDCD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strike="sngStrike" dirty="0"/>
          </a:p>
          <a:p>
            <a:r>
              <a:rPr lang="en-US" b="1" dirty="0"/>
              <a:t>Idea</a:t>
            </a:r>
            <a:r>
              <a:rPr lang="en-US" dirty="0"/>
              <a:t>: </a:t>
            </a:r>
            <a:endParaRPr lang="en-US" strike="sngStrike" dirty="0"/>
          </a:p>
          <a:p>
            <a:endParaRPr lang="en-US" strike="sngStrike" dirty="0"/>
          </a:p>
          <a:p>
            <a:endParaRPr lang="en-US" strike="sngStrike" dirty="0"/>
          </a:p>
          <a:p>
            <a:r>
              <a:rPr lang="en-US" dirty="0"/>
              <a:t>For example, </a:t>
            </a:r>
            <a:endParaRPr lang="en-US" strike="sngStrik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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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04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C50A1C-2567-4232-93E4-3D6A62B52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Min-conflict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66207-5E50-4371-8951-785DF7DAD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22" y="1119186"/>
            <a:ext cx="10012218" cy="3724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FA08C-C720-4012-A105-E38A8998CA1C}"/>
              </a:ext>
            </a:extLst>
          </p:cNvPr>
          <p:cNvSpPr txBox="1"/>
          <p:nvPr/>
        </p:nvSpPr>
        <p:spPr>
          <a:xfrm>
            <a:off x="27708" y="6522042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851B0-8900-44C3-9A11-5D0CA53FA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78" y="5069678"/>
            <a:ext cx="10164644" cy="130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18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B8D231-304D-4E7C-ACE6-9A026C553E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E71AF-E415-4E10-BD03-22A6D1AAD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" y="808176"/>
            <a:ext cx="12058852" cy="5463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4D795A-A0AC-437C-A106-D1B0C50C77E1}"/>
              </a:ext>
            </a:extLst>
          </p:cNvPr>
          <p:cNvSpPr txBox="1"/>
          <p:nvPr/>
        </p:nvSpPr>
        <p:spPr>
          <a:xfrm>
            <a:off x="27708" y="6522042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</p:spTree>
    <p:extLst>
      <p:ext uri="{BB962C8B-B14F-4D97-AF65-F5344CB8AC3E}">
        <p14:creationId xmlns:p14="http://schemas.microsoft.com/office/powerpoint/2010/main" val="1500707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4D4FE-8697-4988-A252-D18B449381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Min-conﬂicts is surprisingly </a:t>
            </a:r>
            <a:r>
              <a:rPr lang="en-US" b="1" dirty="0"/>
              <a:t>effective for many CSPs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solves even the million-queens problem in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has been used to schedule observations for the Hubble Space Telescope, reducing the time taken to schedule a week of observations from </a:t>
            </a:r>
            <a:endParaRPr lang="en-US" strike="sngStrike" dirty="0">
              <a:solidFill>
                <a:srgbClr val="FF0000"/>
              </a:solidFill>
            </a:endParaRPr>
          </a:p>
          <a:p>
            <a:endParaRPr lang="en-US" strike="sngStrike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92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D87C6E-85AE-4B6D-86AE-C598E11771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Solve CSPs using</a:t>
            </a:r>
            <a:br>
              <a:rPr lang="en-US" dirty="0"/>
            </a:br>
            <a:r>
              <a:rPr lang="en-US" b="1" dirty="0"/>
              <a:t>Constraint Graphs</a:t>
            </a:r>
          </a:p>
        </p:txBody>
      </p:sp>
    </p:spTree>
    <p:extLst>
      <p:ext uri="{BB962C8B-B14F-4D97-AF65-F5344CB8AC3E}">
        <p14:creationId xmlns:p14="http://schemas.microsoft.com/office/powerpoint/2010/main" val="582408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59B9BF-27A1-4E51-8229-40E5A01A63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Constraint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234CD-8214-4C30-A7FF-46206B3B0C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998" y="886692"/>
            <a:ext cx="5694741" cy="5301672"/>
          </a:xfrm>
        </p:spPr>
        <p:txBody>
          <a:bodyPr>
            <a:normAutofit/>
          </a:bodyPr>
          <a:lstStyle/>
          <a:p>
            <a:r>
              <a:rPr lang="en-US" sz="2400" dirty="0"/>
              <a:t>Nodes:</a:t>
            </a:r>
            <a:endParaRPr lang="en-US" sz="2400" strike="sngStrike" dirty="0"/>
          </a:p>
          <a:p>
            <a:endParaRPr lang="en-US" sz="2400" dirty="0"/>
          </a:p>
          <a:p>
            <a:r>
              <a:rPr lang="en-US" sz="2400" dirty="0"/>
              <a:t>Links:</a:t>
            </a:r>
            <a:endParaRPr lang="en-US" sz="2400" strike="sngStrike" dirty="0"/>
          </a:p>
          <a:p>
            <a:endParaRPr lang="en-US" sz="2400" dirty="0"/>
          </a:p>
          <a:p>
            <a:endParaRPr lang="en-US" sz="2400" strike="sngStrike" dirty="0"/>
          </a:p>
        </p:txBody>
      </p:sp>
      <p:pic>
        <p:nvPicPr>
          <p:cNvPr id="99" name="Picture 98" descr="A close up of a map&#10;&#10;Description automatically generated">
            <a:extLst>
              <a:ext uri="{FF2B5EF4-FFF2-40B4-BE49-F238E27FC236}">
                <a16:creationId xmlns:a16="http://schemas.microsoft.com/office/drawing/2014/main" id="{9688FE95-7BEE-4E3A-9049-4659A30C4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17" t="56777" r="33582" b="26599"/>
          <a:stretch/>
        </p:blipFill>
        <p:spPr>
          <a:xfrm>
            <a:off x="6096000" y="554182"/>
            <a:ext cx="5539755" cy="205970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95741F9-44F7-44DC-B511-7888A0A5D827}"/>
              </a:ext>
            </a:extLst>
          </p:cNvPr>
          <p:cNvGrpSpPr/>
          <p:nvPr/>
        </p:nvGrpSpPr>
        <p:grpSpPr>
          <a:xfrm>
            <a:off x="2025954" y="1019369"/>
            <a:ext cx="662760" cy="221040"/>
            <a:chOff x="2025954" y="1019369"/>
            <a:chExt cx="662760" cy="22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0E8B683-B5E3-4768-BFFE-871678DCAA2E}"/>
                    </a:ext>
                  </a:extLst>
                </p14:cNvPr>
                <p14:cNvContentPartPr/>
                <p14:nvPr/>
              </p14:nvContentPartPr>
              <p14:xfrm>
                <a:off x="2025954" y="1019369"/>
                <a:ext cx="201960" cy="147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0E8B683-B5E3-4768-BFFE-871678DCAA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08314" y="1001369"/>
                  <a:ext cx="237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90A7EF2-C499-4A43-B2D9-D6A34C51F57B}"/>
                    </a:ext>
                  </a:extLst>
                </p14:cNvPr>
                <p14:cNvContentPartPr/>
                <p14:nvPr/>
              </p14:nvContentPartPr>
              <p14:xfrm>
                <a:off x="2295954" y="1073729"/>
                <a:ext cx="392760" cy="166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90A7EF2-C499-4A43-B2D9-D6A34C51F57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77954" y="1055729"/>
                  <a:ext cx="428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168920D-6F1C-486A-8BCD-EC75315FC41C}"/>
                    </a:ext>
                  </a:extLst>
                </p14:cNvPr>
                <p14:cNvContentPartPr/>
                <p14:nvPr/>
              </p14:nvContentPartPr>
              <p14:xfrm>
                <a:off x="2249154" y="1053929"/>
                <a:ext cx="112680" cy="132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168920D-6F1C-486A-8BCD-EC75315FC4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1154" y="1036289"/>
                  <a:ext cx="1483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131EF0-BF4B-4EFB-A265-92E25B782E82}"/>
              </a:ext>
            </a:extLst>
          </p:cNvPr>
          <p:cNvGrpSpPr/>
          <p:nvPr/>
        </p:nvGrpSpPr>
        <p:grpSpPr>
          <a:xfrm>
            <a:off x="1841994" y="1895969"/>
            <a:ext cx="1710360" cy="307440"/>
            <a:chOff x="1841994" y="1895969"/>
            <a:chExt cx="171036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9B42E1D-29E4-46BF-9B01-C831AF01D345}"/>
                    </a:ext>
                  </a:extLst>
                </p14:cNvPr>
                <p14:cNvContentPartPr/>
                <p14:nvPr/>
              </p14:nvContentPartPr>
              <p14:xfrm>
                <a:off x="1841994" y="1937009"/>
                <a:ext cx="110520" cy="174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9B42E1D-29E4-46BF-9B01-C831AF01D34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23994" y="1919369"/>
                  <a:ext cx="146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74E1E12-0C52-4D64-AC22-994EA48D3470}"/>
                    </a:ext>
                  </a:extLst>
                </p14:cNvPr>
                <p14:cNvContentPartPr/>
                <p14:nvPr/>
              </p14:nvContentPartPr>
              <p14:xfrm>
                <a:off x="1987074" y="1963289"/>
                <a:ext cx="380520" cy="205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74E1E12-0C52-4D64-AC22-994EA48D347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69434" y="1945289"/>
                  <a:ext cx="416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946E702-4953-497B-A6D4-CF9EA2F1B3AF}"/>
                    </a:ext>
                  </a:extLst>
                </p14:cNvPr>
                <p14:cNvContentPartPr/>
                <p14:nvPr/>
              </p14:nvContentPartPr>
              <p14:xfrm>
                <a:off x="2500794" y="1895969"/>
                <a:ext cx="95400" cy="270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946E702-4953-497B-A6D4-CF9EA2F1B3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83154" y="1878329"/>
                  <a:ext cx="1310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028637F-73CD-4F7F-9A11-3ECC9C5C75EA}"/>
                    </a:ext>
                  </a:extLst>
                </p14:cNvPr>
                <p14:cNvContentPartPr/>
                <p14:nvPr/>
              </p14:nvContentPartPr>
              <p14:xfrm>
                <a:off x="2682594" y="1980929"/>
                <a:ext cx="410400" cy="188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028637F-73CD-4F7F-9A11-3ECC9C5C75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64954" y="1963289"/>
                  <a:ext cx="4460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A7E5317-80B2-41E7-B565-789EDF8D4A75}"/>
                    </a:ext>
                  </a:extLst>
                </p14:cNvPr>
                <p14:cNvContentPartPr/>
                <p14:nvPr/>
              </p14:nvContentPartPr>
              <p14:xfrm>
                <a:off x="3158154" y="1926209"/>
                <a:ext cx="285840" cy="277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A7E5317-80B2-41E7-B565-789EDF8D4A7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40154" y="1908209"/>
                  <a:ext cx="3214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DAA9ECC-1F34-41CA-A287-2C81519E3D10}"/>
                    </a:ext>
                  </a:extLst>
                </p14:cNvPr>
                <p14:cNvContentPartPr/>
                <p14:nvPr/>
              </p14:nvContentPartPr>
              <p14:xfrm>
                <a:off x="3412314" y="2037089"/>
                <a:ext cx="140040" cy="103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DAA9ECC-1F34-41CA-A287-2C81519E3D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94314" y="2019089"/>
                  <a:ext cx="175680" cy="138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F5A585FB-CAE4-4577-8F84-B22B2C9C3E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17" t="56777" r="33582" b="26599"/>
          <a:stretch/>
        </p:blipFill>
        <p:spPr>
          <a:xfrm>
            <a:off x="6204899" y="3287362"/>
            <a:ext cx="5539755" cy="2059709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615E3C3A-2C79-4693-8171-0907460A541F}"/>
              </a:ext>
            </a:extLst>
          </p:cNvPr>
          <p:cNvGrpSpPr/>
          <p:nvPr/>
        </p:nvGrpSpPr>
        <p:grpSpPr>
          <a:xfrm>
            <a:off x="2997954" y="2521289"/>
            <a:ext cx="1408680" cy="369360"/>
            <a:chOff x="2997954" y="2521289"/>
            <a:chExt cx="1408680" cy="36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2BBC5EF-30F6-4BCA-B7CF-88FC99717BDB}"/>
                    </a:ext>
                  </a:extLst>
                </p14:cNvPr>
                <p14:cNvContentPartPr/>
                <p14:nvPr/>
              </p14:nvContentPartPr>
              <p14:xfrm>
                <a:off x="2997954" y="2537489"/>
                <a:ext cx="102600" cy="295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2BBC5EF-30F6-4BCA-B7CF-88FC99717BD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79954" y="2519489"/>
                  <a:ext cx="138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E5372DD-053E-4139-A033-493FF05219E6}"/>
                    </a:ext>
                  </a:extLst>
                </p14:cNvPr>
                <p14:cNvContentPartPr/>
                <p14:nvPr/>
              </p14:nvContentPartPr>
              <p14:xfrm>
                <a:off x="3149874" y="2521289"/>
                <a:ext cx="208080" cy="202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E5372DD-053E-4139-A033-493FF05219E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32234" y="2503289"/>
                  <a:ext cx="243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F64048-983D-4078-B09A-75071AFC883C}"/>
                    </a:ext>
                  </a:extLst>
                </p14:cNvPr>
                <p14:cNvContentPartPr/>
                <p14:nvPr/>
              </p14:nvContentPartPr>
              <p14:xfrm>
                <a:off x="3542994" y="2522009"/>
                <a:ext cx="165240" cy="368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F64048-983D-4078-B09A-75071AFC883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25354" y="2504369"/>
                  <a:ext cx="2008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A86B369-BCA1-4C9D-B70B-A769CD61705A}"/>
                    </a:ext>
                  </a:extLst>
                </p14:cNvPr>
                <p14:cNvContentPartPr/>
                <p14:nvPr/>
              </p14:nvContentPartPr>
              <p14:xfrm>
                <a:off x="3868074" y="2562329"/>
                <a:ext cx="162360" cy="212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A86B369-BCA1-4C9D-B70B-A769CD61705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50074" y="2544689"/>
                  <a:ext cx="1980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1784CF5-BA58-46AC-90D0-0D35970173AA}"/>
                    </a:ext>
                  </a:extLst>
                </p14:cNvPr>
                <p14:cNvContentPartPr/>
                <p14:nvPr/>
              </p14:nvContentPartPr>
              <p14:xfrm>
                <a:off x="4204674" y="2559089"/>
                <a:ext cx="24480" cy="189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1784CF5-BA58-46AC-90D0-0D35970173A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86674" y="2541449"/>
                  <a:ext cx="60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73DAAF2-F19D-4326-9789-2597313A5AAE}"/>
                    </a:ext>
                  </a:extLst>
                </p14:cNvPr>
                <p14:cNvContentPartPr/>
                <p14:nvPr/>
              </p14:nvContentPartPr>
              <p14:xfrm>
                <a:off x="4090914" y="2527049"/>
                <a:ext cx="315720" cy="127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73DAAF2-F19D-4326-9789-2597313A5AA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72914" y="2509409"/>
                  <a:ext cx="351360" cy="16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BE9C327-5961-4316-B996-0376D142079C}"/>
                  </a:ext>
                </a:extLst>
              </p14:cNvPr>
              <p14:cNvContentPartPr/>
              <p14:nvPr/>
            </p14:nvContentPartPr>
            <p14:xfrm>
              <a:off x="4490154" y="5126249"/>
              <a:ext cx="164520" cy="342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BE9C327-5961-4316-B996-0376D142079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72514" y="5108609"/>
                <a:ext cx="20016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E978D1C7-AFF8-478B-B7D5-BEC08903B398}"/>
              </a:ext>
            </a:extLst>
          </p:cNvPr>
          <p:cNvGrpSpPr/>
          <p:nvPr/>
        </p:nvGrpSpPr>
        <p:grpSpPr>
          <a:xfrm>
            <a:off x="1421874" y="3556289"/>
            <a:ext cx="4722480" cy="1887120"/>
            <a:chOff x="1421874" y="3556289"/>
            <a:chExt cx="4722480" cy="188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FF08C53-F477-47B8-8CC0-4681FDD0B5F7}"/>
                    </a:ext>
                  </a:extLst>
                </p14:cNvPr>
                <p14:cNvContentPartPr/>
                <p14:nvPr/>
              </p14:nvContentPartPr>
              <p14:xfrm>
                <a:off x="4995954" y="3704609"/>
                <a:ext cx="122400" cy="230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FF08C53-F477-47B8-8CC0-4681FDD0B5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78314" y="3686609"/>
                  <a:ext cx="1580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0177938-F049-4814-B59A-7E1AE00D8969}"/>
                    </a:ext>
                  </a:extLst>
                </p14:cNvPr>
                <p14:cNvContentPartPr/>
                <p14:nvPr/>
              </p14:nvContentPartPr>
              <p14:xfrm>
                <a:off x="5205114" y="3765449"/>
                <a:ext cx="115200" cy="175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0177938-F049-4814-B59A-7E1AE00D896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87474" y="3747449"/>
                  <a:ext cx="150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9F9E0B8-2080-4973-9E90-22A912C8BC45}"/>
                    </a:ext>
                  </a:extLst>
                </p14:cNvPr>
                <p14:cNvContentPartPr/>
                <p14:nvPr/>
              </p14:nvContentPartPr>
              <p14:xfrm>
                <a:off x="5274594" y="3817649"/>
                <a:ext cx="105120" cy="60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9F9E0B8-2080-4973-9E90-22A912C8BC4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56594" y="3800009"/>
                  <a:ext cx="140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5877A6-FBA6-42E7-A0E3-7733004619E8}"/>
                    </a:ext>
                  </a:extLst>
                </p14:cNvPr>
                <p14:cNvContentPartPr/>
                <p14:nvPr/>
              </p14:nvContentPartPr>
              <p14:xfrm>
                <a:off x="4967154" y="3556289"/>
                <a:ext cx="541080" cy="461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5877A6-FBA6-42E7-A0E3-7733004619E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49514" y="3538649"/>
                  <a:ext cx="57672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9D8F57B-FE46-4D66-90F0-F47FBF629744}"/>
                    </a:ext>
                  </a:extLst>
                </p14:cNvPr>
                <p14:cNvContentPartPr/>
                <p14:nvPr/>
              </p14:nvContentPartPr>
              <p14:xfrm>
                <a:off x="4295034" y="4392209"/>
                <a:ext cx="102600" cy="203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9D8F57B-FE46-4D66-90F0-F47FBF6297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77394" y="4374209"/>
                  <a:ext cx="1382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C31661A-9C7B-45EE-A970-9BB9F76EA87C}"/>
                    </a:ext>
                  </a:extLst>
                </p14:cNvPr>
                <p14:cNvContentPartPr/>
                <p14:nvPr/>
              </p14:nvContentPartPr>
              <p14:xfrm>
                <a:off x="4493034" y="4450169"/>
                <a:ext cx="86400" cy="121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C31661A-9C7B-45EE-A970-9BB9F76EA87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75034" y="4432529"/>
                  <a:ext cx="122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E759FC3-9F63-4031-809C-AD423A0BE30E}"/>
                    </a:ext>
                  </a:extLst>
                </p14:cNvPr>
                <p14:cNvContentPartPr/>
                <p14:nvPr/>
              </p14:nvContentPartPr>
              <p14:xfrm>
                <a:off x="4576194" y="4433969"/>
                <a:ext cx="22680" cy="177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E759FC3-9F63-4031-809C-AD423A0BE30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58554" y="4416329"/>
                  <a:ext cx="58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E779E29-1928-43E5-9C9D-827A05556D57}"/>
                    </a:ext>
                  </a:extLst>
                </p14:cNvPr>
                <p14:cNvContentPartPr/>
                <p14:nvPr/>
              </p14:nvContentPartPr>
              <p14:xfrm>
                <a:off x="4181994" y="4264769"/>
                <a:ext cx="465480" cy="419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E779E29-1928-43E5-9C9D-827A05556D5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64354" y="4247129"/>
                  <a:ext cx="50112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3674C17-2458-4A24-A5A7-2FC9FA253E25}"/>
                    </a:ext>
                  </a:extLst>
                </p14:cNvPr>
                <p14:cNvContentPartPr/>
                <p14:nvPr/>
              </p14:nvContentPartPr>
              <p14:xfrm>
                <a:off x="3139074" y="4746809"/>
                <a:ext cx="7560" cy="158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3674C17-2458-4A24-A5A7-2FC9FA253E2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21434" y="4728809"/>
                  <a:ext cx="43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CE83528-7345-403D-9D8E-6DBD78CB514F}"/>
                    </a:ext>
                  </a:extLst>
                </p14:cNvPr>
                <p14:cNvContentPartPr/>
                <p14:nvPr/>
              </p14:nvContentPartPr>
              <p14:xfrm>
                <a:off x="3146274" y="4744289"/>
                <a:ext cx="143640" cy="165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CE83528-7345-403D-9D8E-6DBD78CB514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28634" y="4726649"/>
                  <a:ext cx="179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414066E-A1CC-488C-A37B-02DE7BE9A624}"/>
                    </a:ext>
                  </a:extLst>
                </p14:cNvPr>
                <p14:cNvContentPartPr/>
                <p14:nvPr/>
              </p14:nvContentPartPr>
              <p14:xfrm>
                <a:off x="3367674" y="4746809"/>
                <a:ext cx="25560" cy="157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414066E-A1CC-488C-A37B-02DE7BE9A62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49674" y="4728809"/>
                  <a:ext cx="61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16F4344-6736-47DF-981E-9AF921ED68C5}"/>
                    </a:ext>
                  </a:extLst>
                </p14:cNvPr>
                <p14:cNvContentPartPr/>
                <p14:nvPr/>
              </p14:nvContentPartPr>
              <p14:xfrm>
                <a:off x="3395394" y="4726649"/>
                <a:ext cx="117000" cy="170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16F4344-6736-47DF-981E-9AF921ED68C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77394" y="4708649"/>
                  <a:ext cx="1526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C0C0DE9-E3CB-4514-885E-4B4DF540CD91}"/>
                    </a:ext>
                  </a:extLst>
                </p14:cNvPr>
                <p14:cNvContentPartPr/>
                <p14:nvPr/>
              </p14:nvContentPartPr>
              <p14:xfrm>
                <a:off x="3085434" y="4491569"/>
                <a:ext cx="448200" cy="471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C0C0DE9-E3CB-4514-885E-4B4DF540CD9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67794" y="4473929"/>
                  <a:ext cx="4838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D5B0146-7508-4C05-8393-093021B0CE32}"/>
                    </a:ext>
                  </a:extLst>
                </p14:cNvPr>
                <p14:cNvContentPartPr/>
                <p14:nvPr/>
              </p14:nvContentPartPr>
              <p14:xfrm>
                <a:off x="4019274" y="5080169"/>
                <a:ext cx="360" cy="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D5B0146-7508-4C05-8393-093021B0CE3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01634" y="506252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B4D000-AFAE-48B0-9568-A867FAE3572E}"/>
                    </a:ext>
                  </a:extLst>
                </p14:cNvPr>
                <p14:cNvContentPartPr/>
                <p14:nvPr/>
              </p14:nvContentPartPr>
              <p14:xfrm>
                <a:off x="4073994" y="5049569"/>
                <a:ext cx="159840" cy="220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B4D000-AFAE-48B0-9568-A867FAE3572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55994" y="5031929"/>
                  <a:ext cx="1954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AD8C202-3530-451E-AB43-583F53A28C9B}"/>
                    </a:ext>
                  </a:extLst>
                </p14:cNvPr>
                <p14:cNvContentPartPr/>
                <p14:nvPr/>
              </p14:nvContentPartPr>
              <p14:xfrm>
                <a:off x="4277034" y="5085929"/>
                <a:ext cx="147240" cy="81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AD8C202-3530-451E-AB43-583F53A28C9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59394" y="5068289"/>
                  <a:ext cx="182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441672E-EECF-478B-9CDB-20554268ACDF}"/>
                    </a:ext>
                  </a:extLst>
                </p14:cNvPr>
                <p14:cNvContentPartPr/>
                <p14:nvPr/>
              </p14:nvContentPartPr>
              <p14:xfrm>
                <a:off x="4405194" y="5040929"/>
                <a:ext cx="21960" cy="241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441672E-EECF-478B-9CDB-20554268ACD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87554" y="5022929"/>
                  <a:ext cx="576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D04784-DB69-44B8-85E8-01177FDA5CB6}"/>
                    </a:ext>
                  </a:extLst>
                </p14:cNvPr>
                <p14:cNvContentPartPr/>
                <p14:nvPr/>
              </p14:nvContentPartPr>
              <p14:xfrm>
                <a:off x="4042314" y="4912769"/>
                <a:ext cx="436320" cy="497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D04784-DB69-44B8-85E8-01177FDA5C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24674" y="4894769"/>
                  <a:ext cx="47196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12D65F8-91D3-4F71-B525-3C2E69BC0E4C}"/>
                    </a:ext>
                  </a:extLst>
                </p14:cNvPr>
                <p14:cNvContentPartPr/>
                <p14:nvPr/>
              </p14:nvContentPartPr>
              <p14:xfrm>
                <a:off x="4994154" y="4922129"/>
                <a:ext cx="123480" cy="213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12D65F8-91D3-4F71-B525-3C2E69BC0E4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76514" y="4904129"/>
                  <a:ext cx="159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AB9E557-556D-4422-9EA2-CD6D7525614A}"/>
                    </a:ext>
                  </a:extLst>
                </p14:cNvPr>
                <p14:cNvContentPartPr/>
                <p14:nvPr/>
              </p14:nvContentPartPr>
              <p14:xfrm>
                <a:off x="5265594" y="4941929"/>
                <a:ext cx="6480" cy="5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AB9E557-556D-4422-9EA2-CD6D7525614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47954" y="4923929"/>
                  <a:ext cx="42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488E555-A73D-46EF-BF77-BE26C0955572}"/>
                    </a:ext>
                  </a:extLst>
                </p14:cNvPr>
                <p14:cNvContentPartPr/>
                <p14:nvPr/>
              </p14:nvContentPartPr>
              <p14:xfrm>
                <a:off x="4835034" y="4980449"/>
                <a:ext cx="40680" cy="166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488E555-A73D-46EF-BF77-BE26C095557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17034" y="4962449"/>
                  <a:ext cx="763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01B6B8D-DD39-491C-84AF-BE8F7DC50B73}"/>
                    </a:ext>
                  </a:extLst>
                </p14:cNvPr>
                <p14:cNvContentPartPr/>
                <p14:nvPr/>
              </p14:nvContentPartPr>
              <p14:xfrm>
                <a:off x="4845834" y="5002049"/>
                <a:ext cx="105840" cy="180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01B6B8D-DD39-491C-84AF-BE8F7DC50B7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27834" y="4984049"/>
                  <a:ext cx="141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338266B-F405-4692-930C-A763CF917FA4}"/>
                    </a:ext>
                  </a:extLst>
                </p14:cNvPr>
                <p14:cNvContentPartPr/>
                <p14:nvPr/>
              </p14:nvContentPartPr>
              <p14:xfrm>
                <a:off x="4718754" y="4789649"/>
                <a:ext cx="457920" cy="461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338266B-F405-4692-930C-A763CF917FA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00754" y="4772009"/>
                  <a:ext cx="4935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2AD6089-3AE0-4F16-A239-ED930F9269F8}"/>
                    </a:ext>
                  </a:extLst>
                </p14:cNvPr>
                <p14:cNvContentPartPr/>
                <p14:nvPr/>
              </p14:nvContentPartPr>
              <p14:xfrm>
                <a:off x="5798754" y="5140649"/>
                <a:ext cx="137520" cy="168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2AD6089-3AE0-4F16-A239-ED930F9269F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81114" y="5123009"/>
                  <a:ext cx="173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D55BB09-8815-460C-9B5A-2F00295AB600}"/>
                    </a:ext>
                  </a:extLst>
                </p14:cNvPr>
                <p14:cNvContentPartPr/>
                <p14:nvPr/>
              </p14:nvContentPartPr>
              <p14:xfrm>
                <a:off x="5988474" y="5135609"/>
                <a:ext cx="91800" cy="217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D55BB09-8815-460C-9B5A-2F00295AB60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70474" y="5117969"/>
                  <a:ext cx="127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302B422-5043-4B9E-86A5-85F51D82CB84}"/>
                    </a:ext>
                  </a:extLst>
                </p14:cNvPr>
                <p14:cNvContentPartPr/>
                <p14:nvPr/>
              </p14:nvContentPartPr>
              <p14:xfrm>
                <a:off x="5701914" y="4973969"/>
                <a:ext cx="442440" cy="469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302B422-5043-4B9E-86A5-85F51D82CB8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84274" y="4955969"/>
                  <a:ext cx="47808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4681386-E789-48A6-9F7A-BD134370F2BB}"/>
                    </a:ext>
                  </a:extLst>
                </p14:cNvPr>
                <p14:cNvContentPartPr/>
                <p14:nvPr/>
              </p14:nvContentPartPr>
              <p14:xfrm>
                <a:off x="1497114" y="3974969"/>
                <a:ext cx="106200" cy="209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4681386-E789-48A6-9F7A-BD134370F2B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79474" y="3956969"/>
                  <a:ext cx="1418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622AA80-94E8-4E7A-825D-F366DE31F647}"/>
                    </a:ext>
                  </a:extLst>
                </p14:cNvPr>
                <p14:cNvContentPartPr/>
                <p14:nvPr/>
              </p14:nvContentPartPr>
              <p14:xfrm>
                <a:off x="1636074" y="3933929"/>
                <a:ext cx="140760" cy="225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622AA80-94E8-4E7A-825D-F366DE31F64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18074" y="3915929"/>
                  <a:ext cx="1764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828EF4E-D9DF-4A4C-A071-A2C4C795BEAB}"/>
                    </a:ext>
                  </a:extLst>
                </p14:cNvPr>
                <p14:cNvContentPartPr/>
                <p14:nvPr/>
              </p14:nvContentPartPr>
              <p14:xfrm>
                <a:off x="1421874" y="3760049"/>
                <a:ext cx="366480" cy="526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828EF4E-D9DF-4A4C-A071-A2C4C795BEA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04234" y="3742409"/>
                  <a:ext cx="40212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8E3A0A-74DC-46D4-A29D-A123AFFC366D}"/>
                    </a:ext>
                  </a:extLst>
                </p14:cNvPr>
                <p14:cNvContentPartPr/>
                <p14:nvPr/>
              </p14:nvContentPartPr>
              <p14:xfrm>
                <a:off x="2927754" y="3813689"/>
                <a:ext cx="148320" cy="116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8E3A0A-74DC-46D4-A29D-A123AFFC366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10114" y="3796049"/>
                  <a:ext cx="183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D9CB2DF-65D3-4BDD-A3B0-126B9FB7F21A}"/>
                    </a:ext>
                  </a:extLst>
                </p14:cNvPr>
                <p14:cNvContentPartPr/>
                <p14:nvPr/>
              </p14:nvContentPartPr>
              <p14:xfrm>
                <a:off x="3101634" y="3773009"/>
                <a:ext cx="96840" cy="186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D9CB2DF-65D3-4BDD-A3B0-126B9FB7F21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83994" y="3755369"/>
                  <a:ext cx="132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ADA7FAD-85F9-42F7-8D2F-B2451FCAC496}"/>
                    </a:ext>
                  </a:extLst>
                </p14:cNvPr>
                <p14:cNvContentPartPr/>
                <p14:nvPr/>
              </p14:nvContentPartPr>
              <p14:xfrm>
                <a:off x="2930634" y="3631529"/>
                <a:ext cx="342720" cy="488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ADA7FAD-85F9-42F7-8D2F-B2451FCAC49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12634" y="3613529"/>
                  <a:ext cx="3783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8360DB2-DAAE-46B9-B39C-57FB333BAB37}"/>
                    </a:ext>
                  </a:extLst>
                </p14:cNvPr>
                <p14:cNvContentPartPr/>
                <p14:nvPr/>
              </p14:nvContentPartPr>
              <p14:xfrm>
                <a:off x="1769274" y="3759689"/>
                <a:ext cx="1141200" cy="300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8360DB2-DAAE-46B9-B39C-57FB333BAB3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51274" y="3742049"/>
                  <a:ext cx="11768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238AB54-BE54-4A9D-8E3E-E085787342E0}"/>
                    </a:ext>
                  </a:extLst>
                </p14:cNvPr>
                <p14:cNvContentPartPr/>
                <p14:nvPr/>
              </p14:nvContentPartPr>
              <p14:xfrm>
                <a:off x="1727154" y="4191689"/>
                <a:ext cx="1346040" cy="294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238AB54-BE54-4A9D-8E3E-E085787342E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09514" y="4173689"/>
                  <a:ext cx="13816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92560F4-D172-4841-9BC9-DB30EED453F1}"/>
                    </a:ext>
                  </a:extLst>
                </p14:cNvPr>
                <p14:cNvContentPartPr/>
                <p14:nvPr/>
              </p14:nvContentPartPr>
              <p14:xfrm>
                <a:off x="3068514" y="4032209"/>
                <a:ext cx="255600" cy="520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92560F4-D172-4841-9BC9-DB30EED453F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50514" y="4014209"/>
                  <a:ext cx="29124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F731E85-A909-4AB4-8602-366079E0D8A2}"/>
                    </a:ext>
                  </a:extLst>
                </p14:cNvPr>
                <p14:cNvContentPartPr/>
                <p14:nvPr/>
              </p14:nvContentPartPr>
              <p14:xfrm>
                <a:off x="3437514" y="3724049"/>
                <a:ext cx="1581840" cy="794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F731E85-A909-4AB4-8602-366079E0D8A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19874" y="3706409"/>
                  <a:ext cx="1617480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761AB9B-3E8A-4F65-A742-ADECB8B39B81}"/>
                    </a:ext>
                  </a:extLst>
                </p14:cNvPr>
                <p14:cNvContentPartPr/>
                <p14:nvPr/>
              </p14:nvContentPartPr>
              <p14:xfrm>
                <a:off x="3578994" y="4431809"/>
                <a:ext cx="619920" cy="268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761AB9B-3E8A-4F65-A742-ADECB8B39B8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560994" y="4413809"/>
                  <a:ext cx="6555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DC19844-9CC7-4DD9-A66C-D9B7A3E2C9CD}"/>
                    </a:ext>
                  </a:extLst>
                </p14:cNvPr>
                <p14:cNvContentPartPr/>
                <p14:nvPr/>
              </p14:nvContentPartPr>
              <p14:xfrm>
                <a:off x="4630914" y="3978209"/>
                <a:ext cx="400680" cy="331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DC19844-9CC7-4DD9-A66C-D9B7A3E2C9C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12914" y="3960569"/>
                  <a:ext cx="4363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8B2940D-368B-48E8-A60E-BC41997264BB}"/>
                    </a:ext>
                  </a:extLst>
                </p14:cNvPr>
                <p14:cNvContentPartPr/>
                <p14:nvPr/>
              </p14:nvContentPartPr>
              <p14:xfrm>
                <a:off x="3614274" y="4872449"/>
                <a:ext cx="411480" cy="146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8B2940D-368B-48E8-A60E-BC41997264B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596634" y="4854809"/>
                  <a:ext cx="447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4E92763-D87F-4023-BE06-C65EC6C77495}"/>
                    </a:ext>
                  </a:extLst>
                </p14:cNvPr>
                <p14:cNvContentPartPr/>
                <p14:nvPr/>
              </p14:nvContentPartPr>
              <p14:xfrm>
                <a:off x="4528674" y="4630529"/>
                <a:ext cx="362880" cy="232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4E92763-D87F-4023-BE06-C65EC6C7749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11034" y="4612889"/>
                  <a:ext cx="3985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92C45AC-2059-45D7-9978-F983DCB8F106}"/>
                    </a:ext>
                  </a:extLst>
                </p14:cNvPr>
                <p14:cNvContentPartPr/>
                <p14:nvPr/>
              </p14:nvContentPartPr>
              <p14:xfrm>
                <a:off x="4266594" y="4611089"/>
                <a:ext cx="119520" cy="340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92C45AC-2059-45D7-9978-F983DCB8F10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48594" y="4593449"/>
                  <a:ext cx="1551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35BCFE2-4350-4A0C-8E7A-9D32A04F5F85}"/>
                    </a:ext>
                  </a:extLst>
                </p14:cNvPr>
                <p14:cNvContentPartPr/>
                <p14:nvPr/>
              </p14:nvContentPartPr>
              <p14:xfrm>
                <a:off x="5106834" y="4051289"/>
                <a:ext cx="115200" cy="745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35BCFE2-4350-4A0C-8E7A-9D32A04F5F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88834" y="4033649"/>
                  <a:ext cx="150840" cy="78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FA373C1-9464-40EF-94F2-121E936C0C70}"/>
                    </a:ext>
                  </a:extLst>
                </p14:cNvPr>
                <p14:cNvContentPartPr/>
                <p14:nvPr/>
              </p14:nvContentPartPr>
              <p14:xfrm>
                <a:off x="5254434" y="5017529"/>
                <a:ext cx="532440" cy="24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FA373C1-9464-40EF-94F2-121E936C0C7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36794" y="4999529"/>
                  <a:ext cx="568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C214FCA-4B17-40F5-B41E-843CAB79680B}"/>
                    </a:ext>
                  </a:extLst>
                </p14:cNvPr>
                <p14:cNvContentPartPr/>
                <p14:nvPr/>
              </p14:nvContentPartPr>
              <p14:xfrm>
                <a:off x="3170754" y="4588769"/>
                <a:ext cx="159840" cy="30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C214FCA-4B17-40F5-B41E-843CAB79680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52754" y="4571129"/>
                  <a:ext cx="195480" cy="6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2565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26D620-FB1F-4331-ADF7-3D94881073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Tree-structured CSP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E5A39-52EF-4F95-BE9E-1C3CFBDE49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 CSP has a </a:t>
            </a:r>
            <a:r>
              <a:rPr lang="en-US" b="1" dirty="0"/>
              <a:t>constraint graph which is a tree</a:t>
            </a:r>
            <a:r>
              <a:rPr lang="en-US" dirty="0"/>
              <a:t>: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Can be solved in </a:t>
            </a:r>
            <a:endParaRPr lang="en-US" b="1" strike="sngStrike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Main steps </a:t>
            </a:r>
            <a:r>
              <a:rPr lang="en-US" dirty="0"/>
              <a:t>to solve a tree-structed CSP:</a:t>
            </a:r>
          </a:p>
          <a:p>
            <a:r>
              <a:rPr lang="en-US" dirty="0"/>
              <a:t>1. Pick a variable to be the </a:t>
            </a:r>
            <a:r>
              <a:rPr lang="en-US" b="1" dirty="0"/>
              <a:t>root. Sort variables </a:t>
            </a:r>
            <a:r>
              <a:rPr lang="en-US" dirty="0"/>
              <a:t>such that each </a:t>
            </a:r>
            <a:r>
              <a:rPr lang="en-US" b="1" dirty="0"/>
              <a:t>variable appears after its parent </a:t>
            </a:r>
            <a:br>
              <a:rPr lang="en-US" dirty="0"/>
            </a:br>
            <a:br>
              <a:rPr lang="en-US" dirty="0"/>
            </a:br>
            <a:r>
              <a:rPr lang="en-US" strike="sngStrike" dirty="0"/>
              <a:t> </a:t>
            </a:r>
          </a:p>
          <a:p>
            <a:r>
              <a:rPr lang="en-US" dirty="0"/>
              <a:t>2. </a:t>
            </a:r>
            <a:r>
              <a:rPr lang="en-US" b="1" dirty="0"/>
              <a:t>Enforce arc consistency </a:t>
            </a:r>
            <a:r>
              <a:rPr lang="en-US" dirty="0"/>
              <a:t>on sorted variables</a:t>
            </a:r>
          </a:p>
          <a:p>
            <a:r>
              <a:rPr lang="en-US" dirty="0"/>
              <a:t>3. </a:t>
            </a:r>
            <a:r>
              <a:rPr lang="en-US" b="1" dirty="0"/>
              <a:t>Choose values for variables </a:t>
            </a:r>
            <a:r>
              <a:rPr lang="en-US" dirty="0"/>
              <a:t>from consistent domains.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204531A-B997-431B-A976-7714FF595D74}"/>
                  </a:ext>
                </a:extLst>
              </p14:cNvPr>
              <p14:cNvContentPartPr/>
              <p14:nvPr/>
            </p14:nvContentPartPr>
            <p14:xfrm>
              <a:off x="5858154" y="1214489"/>
              <a:ext cx="360360" cy="147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204531A-B997-431B-A976-7714FF595D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0514" y="1196489"/>
                <a:ext cx="396000" cy="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F652EF2A-DC87-45EA-B0DD-82E8741F5FB0}"/>
              </a:ext>
            </a:extLst>
          </p:cNvPr>
          <p:cNvGrpSpPr/>
          <p:nvPr/>
        </p:nvGrpSpPr>
        <p:grpSpPr>
          <a:xfrm>
            <a:off x="3941154" y="1370369"/>
            <a:ext cx="1026720" cy="311400"/>
            <a:chOff x="3941154" y="1370369"/>
            <a:chExt cx="102672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84CD175-C2FA-447C-BDC8-304787A15783}"/>
                    </a:ext>
                  </a:extLst>
                </p14:cNvPr>
                <p14:cNvContentPartPr/>
                <p14:nvPr/>
              </p14:nvContentPartPr>
              <p14:xfrm>
                <a:off x="3941154" y="1398809"/>
                <a:ext cx="159120" cy="263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84CD175-C2FA-447C-BDC8-304787A1578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23154" y="1380809"/>
                  <a:ext cx="1947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C48CDB-07CC-4E87-A199-DE35A1D962D3}"/>
                    </a:ext>
                  </a:extLst>
                </p14:cNvPr>
                <p14:cNvContentPartPr/>
                <p14:nvPr/>
              </p14:nvContentPartPr>
              <p14:xfrm>
                <a:off x="4199274" y="1542089"/>
                <a:ext cx="124920" cy="106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C48CDB-07CC-4E87-A199-DE35A1D962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81634" y="1524089"/>
                  <a:ext cx="160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180B40F-E38F-4744-9586-9FF80EF8A090}"/>
                    </a:ext>
                  </a:extLst>
                </p14:cNvPr>
                <p14:cNvContentPartPr/>
                <p14:nvPr/>
              </p14:nvContentPartPr>
              <p14:xfrm>
                <a:off x="4412394" y="1532729"/>
                <a:ext cx="79200" cy="115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180B40F-E38F-4744-9586-9FF80EF8A09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94754" y="1514729"/>
                  <a:ext cx="114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0718803-B4B8-404B-AD93-012F81F04715}"/>
                    </a:ext>
                  </a:extLst>
                </p14:cNvPr>
                <p14:cNvContentPartPr/>
                <p14:nvPr/>
              </p14:nvContentPartPr>
              <p14:xfrm>
                <a:off x="4553874" y="1370369"/>
                <a:ext cx="299520" cy="306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0718803-B4B8-404B-AD93-012F81F0471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35874" y="1352369"/>
                  <a:ext cx="3351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A6958F-A0BB-46E2-89D5-D9313CB26AED}"/>
                    </a:ext>
                  </a:extLst>
                </p14:cNvPr>
                <p14:cNvContentPartPr/>
                <p14:nvPr/>
              </p14:nvContentPartPr>
              <p14:xfrm>
                <a:off x="4855554" y="1514369"/>
                <a:ext cx="112320" cy="167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A6958F-A0BB-46E2-89D5-D9313CB26A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37554" y="1496369"/>
                  <a:ext cx="147960" cy="20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F201BFA-2B95-47C8-BD4C-145E4520E7C7}"/>
                  </a:ext>
                </a:extLst>
              </p14:cNvPr>
              <p14:cNvContentPartPr/>
              <p14:nvPr/>
            </p14:nvContentPartPr>
            <p14:xfrm>
              <a:off x="5442714" y="1496369"/>
              <a:ext cx="1080" cy="140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F201BFA-2B95-47C8-BD4C-145E4520E7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25074" y="1478369"/>
                <a:ext cx="367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DA09F4D-6CA7-45A8-AC85-2EE1630E3F19}"/>
                  </a:ext>
                </a:extLst>
              </p14:cNvPr>
              <p14:cNvContentPartPr/>
              <p14:nvPr/>
            </p14:nvContentPartPr>
            <p14:xfrm>
              <a:off x="5445594" y="1628489"/>
              <a:ext cx="8280" cy="9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DA09F4D-6CA7-45A8-AC85-2EE1630E3F1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27594" y="1610849"/>
                <a:ext cx="439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B4C0B54-6806-47F9-9510-734B2A153E90}"/>
                  </a:ext>
                </a:extLst>
              </p14:cNvPr>
              <p14:cNvContentPartPr/>
              <p14:nvPr/>
            </p14:nvContentPartPr>
            <p14:xfrm>
              <a:off x="5793714" y="1368929"/>
              <a:ext cx="388080" cy="2484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B4C0B54-6806-47F9-9510-734B2A153E9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76074" y="1351289"/>
                <a:ext cx="4237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E61BE74-A13B-46E9-A8FA-8226CD17E1D1}"/>
                  </a:ext>
                </a:extLst>
              </p14:cNvPr>
              <p14:cNvContentPartPr/>
              <p14:nvPr/>
            </p14:nvContentPartPr>
            <p14:xfrm>
              <a:off x="331434" y="556769"/>
              <a:ext cx="691560" cy="615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E61BE74-A13B-46E9-A8FA-8226CD17E1D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794" y="539129"/>
                <a:ext cx="727200" cy="9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6DEC34EA-34A9-45CF-BCB6-A198475B40E4}"/>
              </a:ext>
            </a:extLst>
          </p:cNvPr>
          <p:cNvGrpSpPr/>
          <p:nvPr/>
        </p:nvGrpSpPr>
        <p:grpSpPr>
          <a:xfrm>
            <a:off x="3202434" y="1810289"/>
            <a:ext cx="1162080" cy="568800"/>
            <a:chOff x="3202434" y="1810289"/>
            <a:chExt cx="1162080" cy="56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666316B-8DBD-4F9D-810E-D97AAE720002}"/>
                    </a:ext>
                  </a:extLst>
                </p14:cNvPr>
                <p14:cNvContentPartPr/>
                <p14:nvPr/>
              </p14:nvContentPartPr>
              <p14:xfrm>
                <a:off x="3202434" y="1810289"/>
                <a:ext cx="307080" cy="538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666316B-8DBD-4F9D-810E-D97AAE7200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84434" y="1792649"/>
                  <a:ext cx="34272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550E00D-4088-49EF-BC79-75361AD9B83B}"/>
                    </a:ext>
                  </a:extLst>
                </p14:cNvPr>
                <p14:cNvContentPartPr/>
                <p14:nvPr/>
              </p14:nvContentPartPr>
              <p14:xfrm>
                <a:off x="3523194" y="2040329"/>
                <a:ext cx="1080" cy="38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550E00D-4088-49EF-BC79-75361AD9B83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5554" y="2022329"/>
                  <a:ext cx="36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01C7C3C-FF09-46D7-B771-CCC72CB16C9D}"/>
                    </a:ext>
                  </a:extLst>
                </p14:cNvPr>
                <p14:cNvContentPartPr/>
                <p14:nvPr/>
              </p14:nvContentPartPr>
              <p14:xfrm>
                <a:off x="3589434" y="2196569"/>
                <a:ext cx="288720" cy="182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01C7C3C-FF09-46D7-B771-CCC72CB16C9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71794" y="2178569"/>
                  <a:ext cx="324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344ADD8-4068-43A6-A258-8DAF02B6397C}"/>
                    </a:ext>
                  </a:extLst>
                </p14:cNvPr>
                <p14:cNvContentPartPr/>
                <p14:nvPr/>
              </p14:nvContentPartPr>
              <p14:xfrm>
                <a:off x="3935034" y="2241929"/>
                <a:ext cx="429480" cy="121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344ADD8-4068-43A6-A258-8DAF02B639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17034" y="2223929"/>
                  <a:ext cx="46512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472B2DB-F15F-4BB4-A121-AE095C827C70}"/>
              </a:ext>
            </a:extLst>
          </p:cNvPr>
          <p:cNvGrpSpPr/>
          <p:nvPr/>
        </p:nvGrpSpPr>
        <p:grpSpPr>
          <a:xfrm>
            <a:off x="4769154" y="2074889"/>
            <a:ext cx="744840" cy="316800"/>
            <a:chOff x="4769154" y="2074889"/>
            <a:chExt cx="744840" cy="31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DF5F3CA-5288-4B3E-B26A-B24B33A19CCE}"/>
                    </a:ext>
                  </a:extLst>
                </p14:cNvPr>
                <p14:cNvContentPartPr/>
                <p14:nvPr/>
              </p14:nvContentPartPr>
              <p14:xfrm>
                <a:off x="4769154" y="2074889"/>
                <a:ext cx="189720" cy="267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DF5F3CA-5288-4B3E-B26A-B24B33A19CC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51154" y="2057249"/>
                  <a:ext cx="2253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630ED85-48E3-4064-B760-FA46CE796931}"/>
                    </a:ext>
                  </a:extLst>
                </p14:cNvPr>
                <p14:cNvContentPartPr/>
                <p14:nvPr/>
              </p14:nvContentPartPr>
              <p14:xfrm>
                <a:off x="5015034" y="2106209"/>
                <a:ext cx="12960" cy="51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630ED85-48E3-4064-B760-FA46CE79693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97034" y="2088569"/>
                  <a:ext cx="486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3D3033F-233A-4FD4-8A80-6F88015AF746}"/>
                    </a:ext>
                  </a:extLst>
                </p14:cNvPr>
                <p14:cNvContentPartPr/>
                <p14:nvPr/>
              </p14:nvContentPartPr>
              <p14:xfrm>
                <a:off x="5080194" y="2226449"/>
                <a:ext cx="433800" cy="165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3D3033F-233A-4FD4-8A80-6F88015AF7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62554" y="2208449"/>
                  <a:ext cx="46944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83DE826-93BB-49FE-8F81-CAA93F5956C1}"/>
              </a:ext>
            </a:extLst>
          </p:cNvPr>
          <p:cNvGrpSpPr/>
          <p:nvPr/>
        </p:nvGrpSpPr>
        <p:grpSpPr>
          <a:xfrm>
            <a:off x="4082994" y="2501129"/>
            <a:ext cx="677880" cy="418320"/>
            <a:chOff x="4082994" y="2501129"/>
            <a:chExt cx="677880" cy="41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6979B81-1117-4CBA-9969-9C6EF8D7F7D9}"/>
                    </a:ext>
                  </a:extLst>
                </p14:cNvPr>
                <p14:cNvContentPartPr/>
                <p14:nvPr/>
              </p14:nvContentPartPr>
              <p14:xfrm>
                <a:off x="4082994" y="2501129"/>
                <a:ext cx="217800" cy="307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6979B81-1117-4CBA-9969-9C6EF8D7F7D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65354" y="2483489"/>
                  <a:ext cx="2534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C311A5F-A04D-4F5F-927F-4D8DD1C18CD1}"/>
                    </a:ext>
                  </a:extLst>
                </p14:cNvPr>
                <p14:cNvContentPartPr/>
                <p14:nvPr/>
              </p14:nvContentPartPr>
              <p14:xfrm>
                <a:off x="4470714" y="2668889"/>
                <a:ext cx="136800" cy="150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C311A5F-A04D-4F5F-927F-4D8DD1C18CD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52714" y="2650889"/>
                  <a:ext cx="172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6203A2A-25AD-4340-86B8-61C3960EAC1D}"/>
                    </a:ext>
                  </a:extLst>
                </p14:cNvPr>
                <p14:cNvContentPartPr/>
                <p14:nvPr/>
              </p14:nvContentPartPr>
              <p14:xfrm>
                <a:off x="4392594" y="2575289"/>
                <a:ext cx="90000" cy="267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6203A2A-25AD-4340-86B8-61C3960EAC1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74954" y="2557289"/>
                  <a:ext cx="1256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EAD2414-9F3C-40E4-82FA-9DE85C093EBC}"/>
                    </a:ext>
                  </a:extLst>
                </p14:cNvPr>
                <p14:cNvContentPartPr/>
                <p14:nvPr/>
              </p14:nvContentPartPr>
              <p14:xfrm>
                <a:off x="4644234" y="2583209"/>
                <a:ext cx="116640" cy="336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EAD2414-9F3C-40E4-82FA-9DE85C093E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26594" y="2565569"/>
                  <a:ext cx="152280" cy="37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900024E-2EBC-4EBB-8C8F-55D98668547F}"/>
                  </a:ext>
                </a:extLst>
              </p14:cNvPr>
              <p14:cNvContentPartPr/>
              <p14:nvPr/>
            </p14:nvContentPartPr>
            <p14:xfrm>
              <a:off x="6811794" y="1607609"/>
              <a:ext cx="102600" cy="334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900024E-2EBC-4EBB-8C8F-55D98668547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794154" y="1589609"/>
                <a:ext cx="1382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0D46AA7-5CBA-4155-8B11-AF4BB6F1F869}"/>
                  </a:ext>
                </a:extLst>
              </p14:cNvPr>
              <p14:cNvContentPartPr/>
              <p14:nvPr/>
            </p14:nvContentPartPr>
            <p14:xfrm>
              <a:off x="6537834" y="1451369"/>
              <a:ext cx="174960" cy="3121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0D46AA7-5CBA-4155-8B11-AF4BB6F1F86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20194" y="1433369"/>
                <a:ext cx="2106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A8C3C09-0E88-4C24-ACDF-FF637EDCE5B3}"/>
                  </a:ext>
                </a:extLst>
              </p14:cNvPr>
              <p14:cNvContentPartPr/>
              <p14:nvPr/>
            </p14:nvContentPartPr>
            <p14:xfrm>
              <a:off x="6785874" y="1286849"/>
              <a:ext cx="606960" cy="3499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A8C3C09-0E88-4C24-ACDF-FF637EDCE5B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68234" y="1269209"/>
                <a:ext cx="64260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49C7AA7-7AA4-465F-B77C-C5D1C61DC456}"/>
                  </a:ext>
                </a:extLst>
              </p14:cNvPr>
              <p14:cNvContentPartPr/>
              <p14:nvPr/>
            </p14:nvContentPartPr>
            <p14:xfrm>
              <a:off x="6727554" y="2010449"/>
              <a:ext cx="82440" cy="3621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49C7AA7-7AA4-465F-B77C-C5D1C61DC45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09914" y="1992449"/>
                <a:ext cx="11808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46F6454-D013-4EF8-BAD0-4119F0331960}"/>
                  </a:ext>
                </a:extLst>
              </p14:cNvPr>
              <p14:cNvContentPartPr/>
              <p14:nvPr/>
            </p14:nvContentPartPr>
            <p14:xfrm>
              <a:off x="6943194" y="2248769"/>
              <a:ext cx="360360" cy="1144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46F6454-D013-4EF8-BAD0-4119F033196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925554" y="2231129"/>
                <a:ext cx="3960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FD8340F-0FD5-4300-816B-88506D9FFDDC}"/>
                  </a:ext>
                </a:extLst>
              </p14:cNvPr>
              <p14:cNvContentPartPr/>
              <p14:nvPr/>
            </p14:nvContentPartPr>
            <p14:xfrm>
              <a:off x="7239834" y="2276489"/>
              <a:ext cx="88920" cy="972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FD8340F-0FD5-4300-816B-88506D9FFDD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222194" y="2258489"/>
                <a:ext cx="1245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B4342C4-F911-49F7-A921-1F79F52649B7}"/>
                  </a:ext>
                </a:extLst>
              </p14:cNvPr>
              <p14:cNvContentPartPr/>
              <p14:nvPr/>
            </p14:nvContentPartPr>
            <p14:xfrm>
              <a:off x="7375914" y="2169209"/>
              <a:ext cx="118440" cy="2455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B4342C4-F911-49F7-A921-1F79F52649B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357914" y="2151209"/>
                <a:ext cx="1540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1B64995-7EF5-4A76-A65F-4462F58A8D48}"/>
                  </a:ext>
                </a:extLst>
              </p14:cNvPr>
              <p14:cNvContentPartPr/>
              <p14:nvPr/>
            </p14:nvContentPartPr>
            <p14:xfrm>
              <a:off x="7472034" y="2320409"/>
              <a:ext cx="84960" cy="820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1B64995-7EF5-4A76-A65F-4462F58A8D4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454394" y="2302409"/>
                <a:ext cx="1206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36CAA93D-3F99-4C23-849B-5642143060F6}"/>
                  </a:ext>
                </a:extLst>
              </p14:cNvPr>
              <p14:cNvContentPartPr/>
              <p14:nvPr/>
            </p14:nvContentPartPr>
            <p14:xfrm>
              <a:off x="7654554" y="2182169"/>
              <a:ext cx="477360" cy="2469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36CAA93D-3F99-4C23-849B-5642143060F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36554" y="2164169"/>
                <a:ext cx="5130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9FD3525-B226-4AAF-BB5B-395719881DF2}"/>
                  </a:ext>
                </a:extLst>
              </p14:cNvPr>
              <p14:cNvContentPartPr/>
              <p14:nvPr/>
            </p14:nvContentPartPr>
            <p14:xfrm>
              <a:off x="8174754" y="2281529"/>
              <a:ext cx="275760" cy="1958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9FD3525-B226-4AAF-BB5B-395719881DF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156754" y="2263529"/>
                <a:ext cx="3114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5BF7A37-5B19-4290-9980-C3CD200C0EDF}"/>
                  </a:ext>
                </a:extLst>
              </p14:cNvPr>
              <p14:cNvContentPartPr/>
              <p14:nvPr/>
            </p14:nvContentPartPr>
            <p14:xfrm>
              <a:off x="8543394" y="2272169"/>
              <a:ext cx="111240" cy="2768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5BF7A37-5B19-4290-9980-C3CD200C0ED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25394" y="2254529"/>
                <a:ext cx="1468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237DB24-2D0A-4074-8CAF-762B1B10476E}"/>
                  </a:ext>
                </a:extLst>
              </p14:cNvPr>
              <p14:cNvContentPartPr/>
              <p14:nvPr/>
            </p14:nvContentPartPr>
            <p14:xfrm>
              <a:off x="6578154" y="1892729"/>
              <a:ext cx="123840" cy="5958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237DB24-2D0A-4074-8CAF-762B1B10476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560154" y="1875089"/>
                <a:ext cx="159480" cy="6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2063170-4C74-4662-8269-AA2F9777D754}"/>
                  </a:ext>
                </a:extLst>
              </p14:cNvPr>
              <p14:cNvContentPartPr/>
              <p14:nvPr/>
            </p14:nvContentPartPr>
            <p14:xfrm>
              <a:off x="8402994" y="2360009"/>
              <a:ext cx="151200" cy="1584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2063170-4C74-4662-8269-AA2F9777D75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385354" y="2342369"/>
                <a:ext cx="1868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19B7A52-CA7D-4BEB-B40A-FD7DA155C0B3}"/>
                  </a:ext>
                </a:extLst>
              </p14:cNvPr>
              <p14:cNvContentPartPr/>
              <p14:nvPr/>
            </p14:nvContentPartPr>
            <p14:xfrm>
              <a:off x="243954" y="3515969"/>
              <a:ext cx="222120" cy="1886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19B7A52-CA7D-4BEB-B40A-FD7DA155C0B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5954" y="3498329"/>
                <a:ext cx="2577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F8F5E2E-8F83-4E48-9FBA-34F8AAA88198}"/>
                  </a:ext>
                </a:extLst>
              </p14:cNvPr>
              <p14:cNvContentPartPr/>
              <p14:nvPr/>
            </p14:nvContentPartPr>
            <p14:xfrm>
              <a:off x="3996234" y="3731609"/>
              <a:ext cx="362880" cy="126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F8F5E2E-8F83-4E48-9FBA-34F8AAA8819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978234" y="3713609"/>
                <a:ext cx="3985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8168916-8B3B-42B1-9440-F05A469914DC}"/>
                  </a:ext>
                </a:extLst>
              </p14:cNvPr>
              <p14:cNvContentPartPr/>
              <p14:nvPr/>
            </p14:nvContentPartPr>
            <p14:xfrm>
              <a:off x="1764954" y="3665369"/>
              <a:ext cx="699480" cy="360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8168916-8B3B-42B1-9440-F05A469914D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46954" y="3647729"/>
                <a:ext cx="735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D1DDEFD-B9FB-47F7-BDF0-9E8AF2072380}"/>
                  </a:ext>
                </a:extLst>
              </p14:cNvPr>
              <p14:cNvContentPartPr/>
              <p14:nvPr/>
            </p14:nvContentPartPr>
            <p14:xfrm>
              <a:off x="9463194" y="807329"/>
              <a:ext cx="110160" cy="1134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D1DDEFD-B9FB-47F7-BDF0-9E8AF207238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445194" y="789689"/>
                <a:ext cx="145800" cy="14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A2966BE-C9C7-4A2E-A5C2-554B5B823887}"/>
              </a:ext>
            </a:extLst>
          </p:cNvPr>
          <p:cNvGrpSpPr/>
          <p:nvPr/>
        </p:nvGrpSpPr>
        <p:grpSpPr>
          <a:xfrm>
            <a:off x="4604994" y="3732329"/>
            <a:ext cx="2748600" cy="521640"/>
            <a:chOff x="4604994" y="3732329"/>
            <a:chExt cx="2748600" cy="52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AD435A-F7D2-406F-9E2A-D1A19A5477A8}"/>
                    </a:ext>
                  </a:extLst>
                </p14:cNvPr>
                <p14:cNvContentPartPr/>
                <p14:nvPr/>
              </p14:nvContentPartPr>
              <p14:xfrm>
                <a:off x="4773114" y="3732329"/>
                <a:ext cx="1322280" cy="47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AD435A-F7D2-406F-9E2A-D1A19A5477A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55474" y="3714329"/>
                  <a:ext cx="13579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C392D41-C99A-495D-9E7C-EB989D83FB5F}"/>
                    </a:ext>
                  </a:extLst>
                </p14:cNvPr>
                <p14:cNvContentPartPr/>
                <p14:nvPr/>
              </p14:nvContentPartPr>
              <p14:xfrm>
                <a:off x="4644234" y="3921689"/>
                <a:ext cx="360" cy="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C392D41-C99A-495D-9E7C-EB989D83FB5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26594" y="390368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DBA7911-AF55-4ABD-8D44-8A63141318A1}"/>
                    </a:ext>
                  </a:extLst>
                </p14:cNvPr>
                <p14:cNvContentPartPr/>
                <p14:nvPr/>
              </p14:nvContentPartPr>
              <p14:xfrm>
                <a:off x="4713354" y="3923129"/>
                <a:ext cx="45000" cy="235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DBA7911-AF55-4ABD-8D44-8A63141318A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95354" y="3905489"/>
                  <a:ext cx="806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0A7EBD6-3826-41A4-8086-B877729F267C}"/>
                    </a:ext>
                  </a:extLst>
                </p14:cNvPr>
                <p14:cNvContentPartPr/>
                <p14:nvPr/>
              </p14:nvContentPartPr>
              <p14:xfrm>
                <a:off x="4604994" y="3992609"/>
                <a:ext cx="365400" cy="123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0A7EBD6-3826-41A4-8086-B877729F267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86994" y="3974609"/>
                  <a:ext cx="401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8BC2D36-C8DD-4DC5-A536-8E67580D0B10}"/>
                    </a:ext>
                  </a:extLst>
                </p14:cNvPr>
                <p14:cNvContentPartPr/>
                <p14:nvPr/>
              </p14:nvContentPartPr>
              <p14:xfrm>
                <a:off x="5083074" y="4005569"/>
                <a:ext cx="114480" cy="198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8BC2D36-C8DD-4DC5-A536-8E67580D0B1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65074" y="3987569"/>
                  <a:ext cx="1501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C0E679F-844E-4164-9D3D-6415D4896A3A}"/>
                    </a:ext>
                  </a:extLst>
                </p14:cNvPr>
                <p14:cNvContentPartPr/>
                <p14:nvPr/>
              </p14:nvContentPartPr>
              <p14:xfrm>
                <a:off x="5327514" y="4034369"/>
                <a:ext cx="60480" cy="91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C0E679F-844E-4164-9D3D-6415D4896A3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09514" y="4016729"/>
                  <a:ext cx="96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A36D599-A765-4D8C-87BA-DF10CCC66125}"/>
                    </a:ext>
                  </a:extLst>
                </p14:cNvPr>
                <p14:cNvContentPartPr/>
                <p14:nvPr/>
              </p14:nvContentPartPr>
              <p14:xfrm>
                <a:off x="5683554" y="3885329"/>
                <a:ext cx="8280" cy="158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A36D599-A765-4D8C-87BA-DF10CCC6612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65914" y="3867689"/>
                  <a:ext cx="43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C56627A-C369-4546-9449-797FC2A4A1A3}"/>
                    </a:ext>
                  </a:extLst>
                </p14:cNvPr>
                <p14:cNvContentPartPr/>
                <p14:nvPr/>
              </p14:nvContentPartPr>
              <p14:xfrm>
                <a:off x="5435514" y="3892169"/>
                <a:ext cx="273960" cy="263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C56627A-C369-4546-9449-797FC2A4A1A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17874" y="3874169"/>
                  <a:ext cx="3096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D314D78-A24F-4E86-AA5F-6EF972145624}"/>
                    </a:ext>
                  </a:extLst>
                </p14:cNvPr>
                <p14:cNvContentPartPr/>
                <p14:nvPr/>
              </p14:nvContentPartPr>
              <p14:xfrm>
                <a:off x="5821794" y="3994049"/>
                <a:ext cx="129960" cy="259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D314D78-A24F-4E86-AA5F-6EF97214562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03794" y="3976409"/>
                  <a:ext cx="165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910CF66-E6E0-40F8-9A51-8219E2E7E0C2}"/>
                    </a:ext>
                  </a:extLst>
                </p14:cNvPr>
                <p14:cNvContentPartPr/>
                <p14:nvPr/>
              </p14:nvContentPartPr>
              <p14:xfrm>
                <a:off x="5948874" y="3995129"/>
                <a:ext cx="220680" cy="190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910CF66-E6E0-40F8-9A51-8219E2E7E0C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30874" y="3977129"/>
                  <a:ext cx="256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133549E-D14C-49DB-BEEE-77CCBB0890D4}"/>
                    </a:ext>
                  </a:extLst>
                </p14:cNvPr>
                <p14:cNvContentPartPr/>
                <p14:nvPr/>
              </p14:nvContentPartPr>
              <p14:xfrm>
                <a:off x="6117354" y="3899729"/>
                <a:ext cx="369720" cy="269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133549E-D14C-49DB-BEEE-77CCBB0890D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99354" y="3881729"/>
                  <a:ext cx="4053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2500AC1-B680-4CAE-A93E-B61E34A5855F}"/>
                    </a:ext>
                  </a:extLst>
                </p14:cNvPr>
                <p14:cNvContentPartPr/>
                <p14:nvPr/>
              </p14:nvContentPartPr>
              <p14:xfrm>
                <a:off x="6701634" y="4005929"/>
                <a:ext cx="507240" cy="1861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2500AC1-B680-4CAE-A93E-B61E34A5855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83994" y="3987929"/>
                  <a:ext cx="5428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DFF6CCB-9621-4C54-8479-2BA2C1EF8112}"/>
                    </a:ext>
                  </a:extLst>
                </p14:cNvPr>
                <p14:cNvContentPartPr/>
                <p14:nvPr/>
              </p14:nvContentPartPr>
              <p14:xfrm>
                <a:off x="7222194" y="3874889"/>
                <a:ext cx="131400" cy="285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DFF6CCB-9621-4C54-8479-2BA2C1EF811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04554" y="3857249"/>
                  <a:ext cx="167040" cy="32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E91F8B87-EE9F-4572-A54E-0EF17858AA31}"/>
                  </a:ext>
                </a:extLst>
              </p14:cNvPr>
              <p14:cNvContentPartPr/>
              <p14:nvPr/>
            </p14:nvContentPartPr>
            <p14:xfrm>
              <a:off x="3560274" y="5826089"/>
              <a:ext cx="533520" cy="50940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E91F8B87-EE9F-4572-A54E-0EF17858AA3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542274" y="5808449"/>
                <a:ext cx="569160" cy="54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874C2F8-71B1-4456-9B72-368B9138C6BD}"/>
              </a:ext>
            </a:extLst>
          </p:cNvPr>
          <p:cNvGrpSpPr/>
          <p:nvPr/>
        </p:nvGrpSpPr>
        <p:grpSpPr>
          <a:xfrm>
            <a:off x="4576194" y="5854529"/>
            <a:ext cx="618120" cy="475560"/>
            <a:chOff x="4576194" y="5854529"/>
            <a:chExt cx="618120" cy="47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350F5C9-F8F6-4918-AA39-CB713A0F3EA7}"/>
                    </a:ext>
                  </a:extLst>
                </p14:cNvPr>
                <p14:cNvContentPartPr/>
                <p14:nvPr/>
              </p14:nvContentPartPr>
              <p14:xfrm>
                <a:off x="4592394" y="5883689"/>
                <a:ext cx="11880" cy="3787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350F5C9-F8F6-4918-AA39-CB713A0F3EA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74394" y="5865689"/>
                  <a:ext cx="475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6C207B9-69B5-4410-9287-DD6C350CEC4A}"/>
                    </a:ext>
                  </a:extLst>
                </p14:cNvPr>
                <p14:cNvContentPartPr/>
                <p14:nvPr/>
              </p14:nvContentPartPr>
              <p14:xfrm>
                <a:off x="4576194" y="5854529"/>
                <a:ext cx="618120" cy="475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6C207B9-69B5-4410-9287-DD6C350CEC4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58554" y="5836889"/>
                  <a:ext cx="653760" cy="51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3C0DD2A6-0A55-4E0F-8267-7C881A522C75}"/>
                  </a:ext>
                </a:extLst>
              </p14:cNvPr>
              <p14:cNvContentPartPr/>
              <p14:nvPr/>
            </p14:nvContentPartPr>
            <p14:xfrm>
              <a:off x="5997114" y="5752289"/>
              <a:ext cx="425880" cy="47448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3C0DD2A6-0A55-4E0F-8267-7C881A522C7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979114" y="5734649"/>
                <a:ext cx="46152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A9A9D226-B47A-4BB0-BD05-CCA4FBAF525B}"/>
                  </a:ext>
                </a:extLst>
              </p14:cNvPr>
              <p14:cNvContentPartPr/>
              <p14:nvPr/>
            </p14:nvContentPartPr>
            <p14:xfrm>
              <a:off x="6751674" y="5939129"/>
              <a:ext cx="273600" cy="3096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A9A9D226-B47A-4BB0-BD05-CCA4FBAF525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734034" y="5921489"/>
                <a:ext cx="3092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DC1EDC3D-2D93-4D77-8F40-15DB6698144E}"/>
                  </a:ext>
                </a:extLst>
              </p14:cNvPr>
              <p14:cNvContentPartPr/>
              <p14:nvPr/>
            </p14:nvContentPartPr>
            <p14:xfrm>
              <a:off x="6771474" y="6104369"/>
              <a:ext cx="309240" cy="4392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DC1EDC3D-2D93-4D77-8F40-15DB6698144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753834" y="6086729"/>
                <a:ext cx="3448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6D99C717-8DA6-4F36-BECB-8D28635B9695}"/>
                  </a:ext>
                </a:extLst>
              </p14:cNvPr>
              <p14:cNvContentPartPr/>
              <p14:nvPr/>
            </p14:nvContentPartPr>
            <p14:xfrm>
              <a:off x="7409034" y="5862089"/>
              <a:ext cx="381960" cy="46440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6D99C717-8DA6-4F36-BECB-8D28635B969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391034" y="5844089"/>
                <a:ext cx="41760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99CF58E-5A6E-4E1F-9BA0-634791D75601}"/>
                  </a:ext>
                </a:extLst>
              </p14:cNvPr>
              <p14:cNvContentPartPr/>
              <p14:nvPr/>
            </p14:nvContentPartPr>
            <p14:xfrm>
              <a:off x="7789554" y="5943449"/>
              <a:ext cx="11880" cy="1260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99CF58E-5A6E-4E1F-9BA0-634791D7560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771554" y="5925449"/>
                <a:ext cx="4752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3FDDF48-6C8C-44F5-9A7F-261F60D1CEFB}"/>
              </a:ext>
            </a:extLst>
          </p:cNvPr>
          <p:cNvGrpSpPr/>
          <p:nvPr/>
        </p:nvGrpSpPr>
        <p:grpSpPr>
          <a:xfrm>
            <a:off x="7764354" y="6044969"/>
            <a:ext cx="22680" cy="360"/>
            <a:chOff x="7764354" y="6044969"/>
            <a:chExt cx="2268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902C308-D8B9-4B23-A88D-A6258E937DF9}"/>
                    </a:ext>
                  </a:extLst>
                </p14:cNvPr>
                <p14:cNvContentPartPr/>
                <p14:nvPr/>
              </p14:nvContentPartPr>
              <p14:xfrm>
                <a:off x="7764354" y="6044969"/>
                <a:ext cx="22680" cy="3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902C308-D8B9-4B23-A88D-A6258E937DF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746714" y="6026969"/>
                  <a:ext cx="58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240EFC1-DFD2-4FE0-B680-F1BE6AA81B91}"/>
                    </a:ext>
                  </a:extLst>
                </p14:cNvPr>
                <p14:cNvContentPartPr/>
                <p14:nvPr/>
              </p14:nvContentPartPr>
              <p14:xfrm>
                <a:off x="7764354" y="6044969"/>
                <a:ext cx="360" cy="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240EFC1-DFD2-4FE0-B680-F1BE6AA81B9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46714" y="602696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8B21352-594C-4450-8F6B-DC4070E369FC}"/>
              </a:ext>
            </a:extLst>
          </p:cNvPr>
          <p:cNvGrpSpPr/>
          <p:nvPr/>
        </p:nvGrpSpPr>
        <p:grpSpPr>
          <a:xfrm>
            <a:off x="5778954" y="5867489"/>
            <a:ext cx="221760" cy="271440"/>
            <a:chOff x="5778954" y="5867489"/>
            <a:chExt cx="221760" cy="2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67BC42E-820D-4180-BEFB-DB5A062D7F3F}"/>
                    </a:ext>
                  </a:extLst>
                </p14:cNvPr>
                <p14:cNvContentPartPr/>
                <p14:nvPr/>
              </p14:nvContentPartPr>
              <p14:xfrm>
                <a:off x="5778954" y="5867489"/>
                <a:ext cx="221760" cy="271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67BC42E-820D-4180-BEFB-DB5A062D7F3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761314" y="5849489"/>
                  <a:ext cx="2574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99B705C-D746-4D4D-8292-654D434DE587}"/>
                    </a:ext>
                  </a:extLst>
                </p14:cNvPr>
                <p14:cNvContentPartPr/>
                <p14:nvPr/>
              </p14:nvContentPartPr>
              <p14:xfrm>
                <a:off x="5956074" y="5890889"/>
                <a:ext cx="44280" cy="36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99B705C-D746-4D4D-8292-654D434DE58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938074" y="5873249"/>
                  <a:ext cx="799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9E43EBB5-6AE4-4ACB-9F9A-4A486056C9D6}"/>
              </a:ext>
            </a:extLst>
          </p:cNvPr>
          <p:cNvGrpSpPr/>
          <p:nvPr/>
        </p:nvGrpSpPr>
        <p:grpSpPr>
          <a:xfrm>
            <a:off x="8052714" y="4131929"/>
            <a:ext cx="3638880" cy="2474640"/>
            <a:chOff x="8052714" y="4131929"/>
            <a:chExt cx="3638880" cy="247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3DEC59A-8059-4796-8D4E-086E188AF764}"/>
                    </a:ext>
                  </a:extLst>
                </p14:cNvPr>
                <p14:cNvContentPartPr/>
                <p14:nvPr/>
              </p14:nvContentPartPr>
              <p14:xfrm>
                <a:off x="10818954" y="5565809"/>
                <a:ext cx="62280" cy="86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3DEC59A-8059-4796-8D4E-086E188AF76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801314" y="5548169"/>
                  <a:ext cx="97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4755B8E-2797-4047-A788-199BCC861CBA}"/>
                    </a:ext>
                  </a:extLst>
                </p14:cNvPr>
                <p14:cNvContentPartPr/>
                <p14:nvPr/>
              </p14:nvContentPartPr>
              <p14:xfrm>
                <a:off x="10836234" y="5739329"/>
                <a:ext cx="176760" cy="1987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4755B8E-2797-4047-A788-199BCC861CB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818234" y="5721689"/>
                  <a:ext cx="2124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D1B5D9F-BC11-4817-89C3-7CEC5126FBE3}"/>
                    </a:ext>
                  </a:extLst>
                </p14:cNvPr>
                <p14:cNvContentPartPr/>
                <p14:nvPr/>
              </p14:nvContentPartPr>
              <p14:xfrm>
                <a:off x="8607474" y="5620889"/>
                <a:ext cx="90360" cy="1101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D1B5D9F-BC11-4817-89C3-7CEC5126FBE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589834" y="5602889"/>
                  <a:ext cx="126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3AA8F7C-56D9-4021-9539-A32C7BDC4AF4}"/>
                    </a:ext>
                  </a:extLst>
                </p14:cNvPr>
                <p14:cNvContentPartPr/>
                <p14:nvPr/>
              </p14:nvContentPartPr>
              <p14:xfrm>
                <a:off x="8631954" y="4992689"/>
                <a:ext cx="20880" cy="6019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3AA8F7C-56D9-4021-9539-A32C7BDC4AF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14314" y="4974689"/>
                  <a:ext cx="5652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7B0E9E6-E6FC-4BA0-B6B4-A710F32E55BB}"/>
                    </a:ext>
                  </a:extLst>
                </p14:cNvPr>
                <p14:cNvContentPartPr/>
                <p14:nvPr/>
              </p14:nvContentPartPr>
              <p14:xfrm>
                <a:off x="8575434" y="4990529"/>
                <a:ext cx="63360" cy="31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7B0E9E6-E6FC-4BA0-B6B4-A710F32E55B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557794" y="4972889"/>
                  <a:ext cx="99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7874011-15B7-4AC2-85B3-5A25029A3B07}"/>
                    </a:ext>
                  </a:extLst>
                </p14:cNvPr>
                <p14:cNvContentPartPr/>
                <p14:nvPr/>
              </p14:nvContentPartPr>
              <p14:xfrm>
                <a:off x="8228754" y="4752569"/>
                <a:ext cx="372960" cy="245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7874011-15B7-4AC2-85B3-5A25029A3B0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211114" y="4734569"/>
                  <a:ext cx="4086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774BB2D-DD4E-4843-9621-3A56E86D402C}"/>
                    </a:ext>
                  </a:extLst>
                </p14:cNvPr>
                <p14:cNvContentPartPr/>
                <p14:nvPr/>
              </p14:nvContentPartPr>
              <p14:xfrm>
                <a:off x="8615034" y="4927889"/>
                <a:ext cx="11160" cy="61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774BB2D-DD4E-4843-9621-3A56E86D402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597034" y="4910249"/>
                  <a:ext cx="46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95425BA-B2C5-4F3E-9B61-02CDF0263CC1}"/>
                    </a:ext>
                  </a:extLst>
                </p14:cNvPr>
                <p14:cNvContentPartPr/>
                <p14:nvPr/>
              </p14:nvContentPartPr>
              <p14:xfrm>
                <a:off x="8625834" y="4766249"/>
                <a:ext cx="521280" cy="1818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95425BA-B2C5-4F3E-9B61-02CDF0263CC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607834" y="4748249"/>
                  <a:ext cx="556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8E4D68E-D41C-45B5-823B-475E71BB5957}"/>
                    </a:ext>
                  </a:extLst>
                </p14:cNvPr>
                <p14:cNvContentPartPr/>
                <p14:nvPr/>
              </p14:nvContentPartPr>
              <p14:xfrm>
                <a:off x="9137034" y="4340729"/>
                <a:ext cx="20880" cy="378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8E4D68E-D41C-45B5-823B-475E71BB59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119034" y="4322729"/>
                  <a:ext cx="565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26E932B-3DC8-4854-ABC3-E29AE3755C1F}"/>
                    </a:ext>
                  </a:extLst>
                </p14:cNvPr>
                <p14:cNvContentPartPr/>
                <p14:nvPr/>
              </p14:nvContentPartPr>
              <p14:xfrm>
                <a:off x="9200034" y="4734569"/>
                <a:ext cx="331200" cy="421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26E932B-3DC8-4854-ABC3-E29AE3755C1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182034" y="4716929"/>
                  <a:ext cx="366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93E4527-C0B4-47CE-A6EE-26C6163FB990}"/>
                    </a:ext>
                  </a:extLst>
                </p14:cNvPr>
                <p14:cNvContentPartPr/>
                <p14:nvPr/>
              </p14:nvContentPartPr>
              <p14:xfrm>
                <a:off x="8221914" y="5547449"/>
                <a:ext cx="188280" cy="234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93E4527-C0B4-47CE-A6EE-26C6163FB99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204274" y="5529449"/>
                  <a:ext cx="2239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2ED364D-49E7-4E00-828A-BCB78C99A788}"/>
                    </a:ext>
                  </a:extLst>
                </p14:cNvPr>
                <p14:cNvContentPartPr/>
                <p14:nvPr/>
              </p14:nvContentPartPr>
              <p14:xfrm>
                <a:off x="8219394" y="5655809"/>
                <a:ext cx="178560" cy="511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2ED364D-49E7-4E00-828A-BCB78C99A78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201394" y="5637809"/>
                  <a:ext cx="2142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6B5EA5B-F145-474B-AF3F-298AA021F585}"/>
                    </a:ext>
                  </a:extLst>
                </p14:cNvPr>
                <p14:cNvContentPartPr/>
                <p14:nvPr/>
              </p14:nvContentPartPr>
              <p14:xfrm>
                <a:off x="8052714" y="4489769"/>
                <a:ext cx="140040" cy="183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6B5EA5B-F145-474B-AF3F-298AA021F58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035074" y="4471769"/>
                  <a:ext cx="1756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97F66CD-E7B6-450C-AB3B-8297B88EA34E}"/>
                    </a:ext>
                  </a:extLst>
                </p14:cNvPr>
                <p14:cNvContentPartPr/>
                <p14:nvPr/>
              </p14:nvContentPartPr>
              <p14:xfrm>
                <a:off x="9059994" y="4847609"/>
                <a:ext cx="135720" cy="1238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97F66CD-E7B6-450C-AB3B-8297B88EA34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041994" y="4829609"/>
                  <a:ext cx="171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C3B3A79-F9F4-4E23-86AD-8121F918C2E0}"/>
                    </a:ext>
                  </a:extLst>
                </p14:cNvPr>
                <p14:cNvContentPartPr/>
                <p14:nvPr/>
              </p14:nvContentPartPr>
              <p14:xfrm>
                <a:off x="9550674" y="4795049"/>
                <a:ext cx="7560" cy="1098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C3B3A79-F9F4-4E23-86AD-8121F918C2E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532674" y="4777409"/>
                  <a:ext cx="43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F4F51DC-A210-4451-BBE7-908F4D25D27F}"/>
                    </a:ext>
                  </a:extLst>
                </p14:cNvPr>
                <p14:cNvContentPartPr/>
                <p14:nvPr/>
              </p14:nvContentPartPr>
              <p14:xfrm>
                <a:off x="9571194" y="4747529"/>
                <a:ext cx="101520" cy="162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F4F51DC-A210-4451-BBE7-908F4D25D27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553194" y="4729889"/>
                  <a:ext cx="137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ECC665D-E1BB-437F-A791-DE6A87E96F14}"/>
                    </a:ext>
                  </a:extLst>
                </p14:cNvPr>
                <p14:cNvContentPartPr/>
                <p14:nvPr/>
              </p14:nvContentPartPr>
              <p14:xfrm>
                <a:off x="9314154" y="4131929"/>
                <a:ext cx="110160" cy="149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ECC665D-E1BB-437F-A791-DE6A87E96F1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296514" y="4114289"/>
                  <a:ext cx="145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307BA32-ED20-412D-A8CE-0540DBDCE623}"/>
                    </a:ext>
                  </a:extLst>
                </p14:cNvPr>
                <p14:cNvContentPartPr/>
                <p14:nvPr/>
              </p14:nvContentPartPr>
              <p14:xfrm>
                <a:off x="9323154" y="4273049"/>
                <a:ext cx="115920" cy="1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307BA32-ED20-412D-A8CE-0540DBDCE62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305514" y="4255049"/>
                  <a:ext cx="151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9BF1CDA-97FE-4EDB-8073-AA66CDF83FAA}"/>
                    </a:ext>
                  </a:extLst>
                </p14:cNvPr>
                <p14:cNvContentPartPr/>
                <p14:nvPr/>
              </p14:nvContentPartPr>
              <p14:xfrm>
                <a:off x="9316314" y="4217249"/>
                <a:ext cx="7560" cy="207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9BF1CDA-97FE-4EDB-8073-AA66CDF83FA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298314" y="4199249"/>
                  <a:ext cx="432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63277EB-0A1B-4C67-8A08-DF1010FE566D}"/>
                    </a:ext>
                  </a:extLst>
                </p14:cNvPr>
                <p14:cNvContentPartPr/>
                <p14:nvPr/>
              </p14:nvContentPartPr>
              <p14:xfrm>
                <a:off x="9116514" y="4699289"/>
                <a:ext cx="12960" cy="82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63277EB-0A1B-4C67-8A08-DF1010FE566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098514" y="4681289"/>
                  <a:ext cx="48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B2CE1B2-525B-478B-AEAA-6F86801937F4}"/>
                    </a:ext>
                  </a:extLst>
                </p14:cNvPr>
                <p14:cNvContentPartPr/>
                <p14:nvPr/>
              </p14:nvContentPartPr>
              <p14:xfrm>
                <a:off x="9531954" y="5167289"/>
                <a:ext cx="208800" cy="11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B2CE1B2-525B-478B-AEAA-6F86801937F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513954" y="5149649"/>
                  <a:ext cx="244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EC4DE79-1346-4B54-A195-38580A99D205}"/>
                    </a:ext>
                  </a:extLst>
                </p14:cNvPr>
                <p14:cNvContentPartPr/>
                <p14:nvPr/>
              </p14:nvContentPartPr>
              <p14:xfrm>
                <a:off x="9548874" y="5277809"/>
                <a:ext cx="189360" cy="100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EC4DE79-1346-4B54-A195-38580A99D20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530874" y="5259809"/>
                  <a:ext cx="225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3F8648F-CDF9-4A5D-9450-7FFBFD1BC8C0}"/>
                    </a:ext>
                  </a:extLst>
                </p14:cNvPr>
                <p14:cNvContentPartPr/>
                <p14:nvPr/>
              </p14:nvContentPartPr>
              <p14:xfrm>
                <a:off x="9580914" y="5365649"/>
                <a:ext cx="1080" cy="10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3F8648F-CDF9-4A5D-9450-7FFBFD1BC8C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563274" y="5347649"/>
                  <a:ext cx="36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E5C17C9-3ED6-4A40-A862-F7861FB96F2C}"/>
                    </a:ext>
                  </a:extLst>
                </p14:cNvPr>
                <p14:cNvContentPartPr/>
                <p14:nvPr/>
              </p14:nvContentPartPr>
              <p14:xfrm>
                <a:off x="9688554" y="5040209"/>
                <a:ext cx="158040" cy="2642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E5C17C9-3ED6-4A40-A862-F7861FB96F2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670554" y="5022209"/>
                  <a:ext cx="1936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79D771B-F80D-4F51-9F2A-10FE0CC502FA}"/>
                    </a:ext>
                  </a:extLst>
                </p14:cNvPr>
                <p14:cNvContentPartPr/>
                <p14:nvPr/>
              </p14:nvContentPartPr>
              <p14:xfrm>
                <a:off x="9438354" y="5040209"/>
                <a:ext cx="154440" cy="3290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79D771B-F80D-4F51-9F2A-10FE0CC502F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420714" y="5022209"/>
                  <a:ext cx="1900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EFAA919-A8A3-40AA-B024-590747EC783E}"/>
                    </a:ext>
                  </a:extLst>
                </p14:cNvPr>
                <p14:cNvContentPartPr/>
                <p14:nvPr/>
              </p14:nvContentPartPr>
              <p14:xfrm>
                <a:off x="8346114" y="4986569"/>
                <a:ext cx="113760" cy="1944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EFAA919-A8A3-40AA-B024-590747EC783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328114" y="4968929"/>
                  <a:ext cx="149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7135BAF-D0B7-43CC-8FDA-81B907DD7F82}"/>
                    </a:ext>
                  </a:extLst>
                </p14:cNvPr>
                <p14:cNvContentPartPr/>
                <p14:nvPr/>
              </p14:nvContentPartPr>
              <p14:xfrm>
                <a:off x="10600074" y="5047409"/>
                <a:ext cx="245520" cy="448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7135BAF-D0B7-43CC-8FDA-81B907DD7F8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582074" y="5029409"/>
                  <a:ext cx="2811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0F8D38E-3C2B-4CD0-8772-7E07567177BA}"/>
                    </a:ext>
                  </a:extLst>
                </p14:cNvPr>
                <p14:cNvContentPartPr/>
                <p14:nvPr/>
              </p14:nvContentPartPr>
              <p14:xfrm>
                <a:off x="10543554" y="5009609"/>
                <a:ext cx="37080" cy="190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0F8D38E-3C2B-4CD0-8772-7E07567177B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525554" y="4991609"/>
                  <a:ext cx="72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05D4E6E-A948-4CF8-BA16-90E33FD06AD7}"/>
                    </a:ext>
                  </a:extLst>
                </p14:cNvPr>
                <p14:cNvContentPartPr/>
                <p14:nvPr/>
              </p14:nvContentPartPr>
              <p14:xfrm>
                <a:off x="10378674" y="5095649"/>
                <a:ext cx="143280" cy="165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05D4E6E-A948-4CF8-BA16-90E33FD06AD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361034" y="5078009"/>
                  <a:ext cx="178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C56F03F-F893-4FBF-8078-4A0A6402BD38}"/>
                    </a:ext>
                  </a:extLst>
                </p14:cNvPr>
                <p14:cNvContentPartPr/>
                <p14:nvPr/>
              </p14:nvContentPartPr>
              <p14:xfrm>
                <a:off x="10853154" y="5080169"/>
                <a:ext cx="222840" cy="3855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C56F03F-F893-4FBF-8078-4A0A6402BD3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835514" y="5062529"/>
                  <a:ext cx="2584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EB1C516-9B1F-4940-9BC9-DBE60939323D}"/>
                    </a:ext>
                  </a:extLst>
                </p14:cNvPr>
                <p14:cNvContentPartPr/>
                <p14:nvPr/>
              </p14:nvContentPartPr>
              <p14:xfrm>
                <a:off x="11128194" y="4737089"/>
                <a:ext cx="137160" cy="2401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EB1C516-9B1F-4940-9BC9-DBE60939323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110194" y="4719089"/>
                  <a:ext cx="1728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3AB919A-AE02-4EAB-93A3-27CF2F2903DC}"/>
                    </a:ext>
                  </a:extLst>
                </p14:cNvPr>
                <p14:cNvContentPartPr/>
                <p14:nvPr/>
              </p14:nvContentPartPr>
              <p14:xfrm>
                <a:off x="11141514" y="4831409"/>
                <a:ext cx="146160" cy="1342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3AB919A-AE02-4EAB-93A3-27CF2F2903D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123874" y="4813409"/>
                  <a:ext cx="181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D58F732-B3B3-4F52-B87B-FBC4922A03BB}"/>
                    </a:ext>
                  </a:extLst>
                </p14:cNvPr>
                <p14:cNvContentPartPr/>
                <p14:nvPr/>
              </p14:nvContentPartPr>
              <p14:xfrm>
                <a:off x="10834794" y="5209409"/>
                <a:ext cx="680760" cy="330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D58F732-B3B3-4F52-B87B-FBC4922A03B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816794" y="5191409"/>
                  <a:ext cx="7164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3970C16-51E0-4A5B-872C-0A6010D07490}"/>
                    </a:ext>
                  </a:extLst>
                </p14:cNvPr>
                <p14:cNvContentPartPr/>
                <p14:nvPr/>
              </p14:nvContentPartPr>
              <p14:xfrm>
                <a:off x="11566674" y="4958849"/>
                <a:ext cx="3960" cy="131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3970C16-51E0-4A5B-872C-0A6010D0749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549034" y="4940849"/>
                  <a:ext cx="39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1684E8C-B90B-466A-81C1-BDB0F63DFF0B}"/>
                    </a:ext>
                  </a:extLst>
                </p14:cNvPr>
                <p14:cNvContentPartPr/>
                <p14:nvPr/>
              </p14:nvContentPartPr>
              <p14:xfrm>
                <a:off x="11570274" y="4859489"/>
                <a:ext cx="120240" cy="1285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1684E8C-B90B-466A-81C1-BDB0F63DFF0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552634" y="4841849"/>
                  <a:ext cx="155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B5C9D5C-3DDB-40F1-81B3-FDFD95DA0499}"/>
                    </a:ext>
                  </a:extLst>
                </p14:cNvPr>
                <p14:cNvContentPartPr/>
                <p14:nvPr/>
              </p14:nvContentPartPr>
              <p14:xfrm>
                <a:off x="11568474" y="4987649"/>
                <a:ext cx="123120" cy="342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B5C9D5C-3DDB-40F1-81B3-FDFD95DA049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550834" y="4970009"/>
                  <a:ext cx="158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D969AAA-21A0-458F-BF72-EA76DA829022}"/>
                    </a:ext>
                  </a:extLst>
                </p14:cNvPr>
                <p14:cNvContentPartPr/>
                <p14:nvPr/>
              </p14:nvContentPartPr>
              <p14:xfrm>
                <a:off x="10563354" y="4541969"/>
                <a:ext cx="218880" cy="4024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D969AAA-21A0-458F-BF72-EA76DA82902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545354" y="4524329"/>
                  <a:ext cx="2545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2D15BA8-4510-4E50-B960-8C53E240880D}"/>
                    </a:ext>
                  </a:extLst>
                </p14:cNvPr>
                <p14:cNvContentPartPr/>
                <p14:nvPr/>
              </p14:nvContentPartPr>
              <p14:xfrm>
                <a:off x="10744074" y="4156409"/>
                <a:ext cx="160560" cy="1494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2D15BA8-4510-4E50-B960-8C53E240880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726434" y="4138769"/>
                  <a:ext cx="196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7344AFF-9F95-4DD4-BAF0-BAD1933B8015}"/>
                    </a:ext>
                  </a:extLst>
                </p14:cNvPr>
                <p14:cNvContentPartPr/>
                <p14:nvPr/>
              </p14:nvContentPartPr>
              <p14:xfrm>
                <a:off x="10103994" y="4658249"/>
                <a:ext cx="420120" cy="2559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7344AFF-9F95-4DD4-BAF0-BAD1933B801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085994" y="4640249"/>
                  <a:ext cx="4557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58799AC-AEF2-4DE6-BAA4-BFD0292F58AE}"/>
                    </a:ext>
                  </a:extLst>
                </p14:cNvPr>
                <p14:cNvContentPartPr/>
                <p14:nvPr/>
              </p14:nvContentPartPr>
              <p14:xfrm>
                <a:off x="10020474" y="4291049"/>
                <a:ext cx="185040" cy="2070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58799AC-AEF2-4DE6-BAA4-BFD0292F58A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002834" y="4273049"/>
                  <a:ext cx="220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BAD7E76-B219-439A-BEEE-992CFBFCEC51}"/>
                    </a:ext>
                  </a:extLst>
                </p14:cNvPr>
                <p14:cNvContentPartPr/>
                <p14:nvPr/>
              </p14:nvContentPartPr>
              <p14:xfrm>
                <a:off x="10048554" y="4436489"/>
                <a:ext cx="146160" cy="277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BAD7E76-B219-439A-BEEE-992CFBFCEC5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030554" y="4418849"/>
                  <a:ext cx="1818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B0A4F0A-C086-4F1D-856D-05E78E5EA1C3}"/>
                    </a:ext>
                  </a:extLst>
                </p14:cNvPr>
                <p14:cNvContentPartPr/>
                <p14:nvPr/>
              </p14:nvContentPartPr>
              <p14:xfrm>
                <a:off x="8158194" y="6114809"/>
                <a:ext cx="263520" cy="309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B0A4F0A-C086-4F1D-856D-05E78E5EA1C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140554" y="6097169"/>
                  <a:ext cx="2991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2CA5049-9E0D-4888-9D51-366E0FC17F01}"/>
                    </a:ext>
                  </a:extLst>
                </p14:cNvPr>
                <p14:cNvContentPartPr/>
                <p14:nvPr/>
              </p14:nvContentPartPr>
              <p14:xfrm>
                <a:off x="8127954" y="6235049"/>
                <a:ext cx="313560" cy="16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2CA5049-9E0D-4888-9D51-366E0FC17F0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109954" y="6217049"/>
                  <a:ext cx="349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C4D3A57-A124-4161-9E68-03826810D6E1}"/>
                    </a:ext>
                  </a:extLst>
                </p14:cNvPr>
                <p14:cNvContentPartPr/>
                <p14:nvPr/>
              </p14:nvContentPartPr>
              <p14:xfrm>
                <a:off x="8897274" y="5913209"/>
                <a:ext cx="408600" cy="4633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C4D3A57-A124-4161-9E68-03826810D6E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879634" y="5895569"/>
                  <a:ext cx="4442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23FF664-34A5-47AB-A9D1-23851FEA6E1F}"/>
                    </a:ext>
                  </a:extLst>
                </p14:cNvPr>
                <p14:cNvContentPartPr/>
                <p14:nvPr/>
              </p14:nvContentPartPr>
              <p14:xfrm>
                <a:off x="9277434" y="5719889"/>
                <a:ext cx="291960" cy="2181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23FF664-34A5-47AB-A9D1-23851FEA6E1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259794" y="5702249"/>
                  <a:ext cx="3276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1937047-D52B-48B7-97D4-ECA8749345C5}"/>
                    </a:ext>
                  </a:extLst>
                </p14:cNvPr>
                <p14:cNvContentPartPr/>
                <p14:nvPr/>
              </p14:nvContentPartPr>
              <p14:xfrm>
                <a:off x="9258714" y="6168809"/>
                <a:ext cx="285120" cy="2462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1937047-D52B-48B7-97D4-ECA8749345C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40714" y="6151169"/>
                  <a:ext cx="3207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9388D80-5A7E-423B-8BFA-BEC4B5E1C8FA}"/>
                    </a:ext>
                  </a:extLst>
                </p14:cNvPr>
                <p14:cNvContentPartPr/>
                <p14:nvPr/>
              </p14:nvContentPartPr>
              <p14:xfrm>
                <a:off x="8854794" y="6348449"/>
                <a:ext cx="172440" cy="2581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9388D80-5A7E-423B-8BFA-BEC4B5E1C8F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837154" y="6330809"/>
                  <a:ext cx="2080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59FD157-0A6B-4229-BE6C-58AACF1340C5}"/>
                    </a:ext>
                  </a:extLst>
                </p14:cNvPr>
                <p14:cNvContentPartPr/>
                <p14:nvPr/>
              </p14:nvContentPartPr>
              <p14:xfrm>
                <a:off x="8578314" y="6192569"/>
                <a:ext cx="295920" cy="284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59FD157-0A6B-4229-BE6C-58AACF1340C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560314" y="6174569"/>
                  <a:ext cx="331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A052D17-14C4-4EE4-91B7-3A0B8516920E}"/>
                    </a:ext>
                  </a:extLst>
                </p14:cNvPr>
                <p14:cNvContentPartPr/>
                <p14:nvPr/>
              </p14:nvContentPartPr>
              <p14:xfrm>
                <a:off x="9026154" y="5553569"/>
                <a:ext cx="46800" cy="2660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A052D17-14C4-4EE4-91B7-3A0B8516920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008154" y="5535929"/>
                  <a:ext cx="82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7CF2FDF-208F-4ED5-A096-CE9C26EF43A9}"/>
                    </a:ext>
                  </a:extLst>
                </p14:cNvPr>
                <p14:cNvContentPartPr/>
                <p14:nvPr/>
              </p14:nvContentPartPr>
              <p14:xfrm>
                <a:off x="9027594" y="5640689"/>
                <a:ext cx="61560" cy="275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7CF2FDF-208F-4ED5-A096-CE9C26EF43A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009594" y="5622689"/>
                  <a:ext cx="97200" cy="31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9A67F5CE-0642-421E-A52C-12A7271AB43D}"/>
                  </a:ext>
                </a:extLst>
              </p14:cNvPr>
              <p14:cNvContentPartPr/>
              <p14:nvPr/>
            </p14:nvContentPartPr>
            <p14:xfrm>
              <a:off x="4828554" y="4354049"/>
              <a:ext cx="2222640" cy="11736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9A67F5CE-0642-421E-A52C-12A7271AB43D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4810914" y="4336409"/>
                <a:ext cx="2258280" cy="15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9B9527A-1DCB-4C52-BFFA-2D6A88850FBB}"/>
              </a:ext>
            </a:extLst>
          </p:cNvPr>
          <p:cNvGrpSpPr/>
          <p:nvPr/>
        </p:nvGrpSpPr>
        <p:grpSpPr>
          <a:xfrm>
            <a:off x="10104714" y="5963969"/>
            <a:ext cx="1691640" cy="758160"/>
            <a:chOff x="10104714" y="5963969"/>
            <a:chExt cx="1691640" cy="75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3D1A762-67E1-400F-8B06-217B847770B0}"/>
                    </a:ext>
                  </a:extLst>
                </p14:cNvPr>
                <p14:cNvContentPartPr/>
                <p14:nvPr/>
              </p14:nvContentPartPr>
              <p14:xfrm>
                <a:off x="10104714" y="6330089"/>
                <a:ext cx="165960" cy="2138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3D1A762-67E1-400F-8B06-217B847770B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086714" y="6312089"/>
                  <a:ext cx="201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386FC6F-3CBE-4FDA-AA0C-58476296D7D6}"/>
                    </a:ext>
                  </a:extLst>
                </p14:cNvPr>
                <p14:cNvContentPartPr/>
                <p14:nvPr/>
              </p14:nvContentPartPr>
              <p14:xfrm>
                <a:off x="10478034" y="6299489"/>
                <a:ext cx="135720" cy="2390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386FC6F-3CBE-4FDA-AA0C-58476296D7D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460394" y="6281489"/>
                  <a:ext cx="1713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594E939-80B8-4965-8D98-0316D8D96E99}"/>
                    </a:ext>
                  </a:extLst>
                </p14:cNvPr>
                <p14:cNvContentPartPr/>
                <p14:nvPr/>
              </p14:nvContentPartPr>
              <p14:xfrm>
                <a:off x="10795194" y="6322889"/>
                <a:ext cx="113760" cy="1738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594E939-80B8-4965-8D98-0316D8D96E9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777554" y="6304889"/>
                  <a:ext cx="149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3931325-DC42-42AF-B75C-989EA1943006}"/>
                    </a:ext>
                  </a:extLst>
                </p14:cNvPr>
                <p14:cNvContentPartPr/>
                <p14:nvPr/>
              </p14:nvContentPartPr>
              <p14:xfrm>
                <a:off x="11016234" y="6264209"/>
                <a:ext cx="149760" cy="2152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3931325-DC42-42AF-B75C-989EA194300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998234" y="6246569"/>
                  <a:ext cx="185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19FA2E1-EF8A-45DC-ABC6-311683045CEA}"/>
                    </a:ext>
                  </a:extLst>
                </p14:cNvPr>
                <p14:cNvContentPartPr/>
                <p14:nvPr/>
              </p14:nvContentPartPr>
              <p14:xfrm>
                <a:off x="11087874" y="6350249"/>
                <a:ext cx="351360" cy="1638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19FA2E1-EF8A-45DC-ABC6-311683045CE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069874" y="6332249"/>
                  <a:ext cx="387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51DE53A-FD59-4BD3-8DB1-9959640D6560}"/>
                    </a:ext>
                  </a:extLst>
                </p14:cNvPr>
                <p14:cNvContentPartPr/>
                <p14:nvPr/>
              </p14:nvContentPartPr>
              <p14:xfrm>
                <a:off x="11468394" y="6289049"/>
                <a:ext cx="91800" cy="1818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51DE53A-FD59-4BD3-8DB1-9959640D656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450394" y="6271049"/>
                  <a:ext cx="1274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B3E2845-EB99-4124-BAE2-AA66CE443321}"/>
                    </a:ext>
                  </a:extLst>
                </p14:cNvPr>
                <p14:cNvContentPartPr/>
                <p14:nvPr/>
              </p14:nvContentPartPr>
              <p14:xfrm>
                <a:off x="11674314" y="6258449"/>
                <a:ext cx="114840" cy="1976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B3E2845-EB99-4124-BAE2-AA66CE44332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656314" y="6240449"/>
                  <a:ext cx="150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A42382C-CC45-4F3A-B987-D2C080EA2283}"/>
                    </a:ext>
                  </a:extLst>
                </p14:cNvPr>
                <p14:cNvContentPartPr/>
                <p14:nvPr/>
              </p14:nvContentPartPr>
              <p14:xfrm>
                <a:off x="11686914" y="6373649"/>
                <a:ext cx="109440" cy="198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A42382C-CC45-4F3A-B987-D2C080EA228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668914" y="6355649"/>
                  <a:ext cx="145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6FD25AB-8857-45F4-B761-D3ACD8F36290}"/>
                    </a:ext>
                  </a:extLst>
                </p14:cNvPr>
                <p14:cNvContentPartPr/>
                <p14:nvPr/>
              </p14:nvContentPartPr>
              <p14:xfrm>
                <a:off x="10210554" y="6559769"/>
                <a:ext cx="249120" cy="820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6FD25AB-8857-45F4-B761-D3ACD8F3629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192554" y="6541769"/>
                  <a:ext cx="284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2B6B79F-EF64-4187-B353-A6C7993F2F31}"/>
                    </a:ext>
                  </a:extLst>
                </p14:cNvPr>
                <p14:cNvContentPartPr/>
                <p14:nvPr/>
              </p14:nvContentPartPr>
              <p14:xfrm>
                <a:off x="10596474" y="6509729"/>
                <a:ext cx="197280" cy="871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2B6B79F-EF64-4187-B353-A6C7993F2F3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578474" y="6492089"/>
                  <a:ext cx="232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2767C8C-0864-4C9F-A35F-E4D29FA8801A}"/>
                    </a:ext>
                  </a:extLst>
                </p14:cNvPr>
                <p14:cNvContentPartPr/>
                <p14:nvPr/>
              </p14:nvContentPartPr>
              <p14:xfrm>
                <a:off x="10597194" y="6537089"/>
                <a:ext cx="428400" cy="1850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2767C8C-0864-4C9F-A35F-E4D29FA8801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579554" y="6519449"/>
                  <a:ext cx="464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9587E0E-C88A-4865-8737-E3F076E1BD3E}"/>
                    </a:ext>
                  </a:extLst>
                </p14:cNvPr>
                <p14:cNvContentPartPr/>
                <p14:nvPr/>
              </p14:nvContentPartPr>
              <p14:xfrm>
                <a:off x="10196874" y="6091409"/>
                <a:ext cx="1218960" cy="1897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9587E0E-C88A-4865-8737-E3F076E1BD3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179234" y="6073769"/>
                  <a:ext cx="1254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D41E21F-F388-4BB2-8B46-C3499AB9D78E}"/>
                    </a:ext>
                  </a:extLst>
                </p14:cNvPr>
                <p14:cNvContentPartPr/>
                <p14:nvPr/>
              </p14:nvContentPartPr>
              <p14:xfrm>
                <a:off x="10112634" y="5963969"/>
                <a:ext cx="1577160" cy="2610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D41E21F-F388-4BB2-8B46-C3499AB9D78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094634" y="5945969"/>
                  <a:ext cx="161280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2E065385-3C0C-42AD-85C0-2D7F03075AC6}"/>
              </a:ext>
            </a:extLst>
          </p:cNvPr>
          <p:cNvGrpSpPr/>
          <p:nvPr/>
        </p:nvGrpSpPr>
        <p:grpSpPr>
          <a:xfrm>
            <a:off x="164034" y="4685609"/>
            <a:ext cx="270000" cy="204120"/>
            <a:chOff x="164034" y="4685609"/>
            <a:chExt cx="270000" cy="20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EBAFD13-9491-4979-92D5-1915C33D0CD0}"/>
                    </a:ext>
                  </a:extLst>
                </p14:cNvPr>
                <p14:cNvContentPartPr/>
                <p14:nvPr/>
              </p14:nvContentPartPr>
              <p14:xfrm>
                <a:off x="164034" y="4779929"/>
                <a:ext cx="207360" cy="561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EBAFD13-9491-4979-92D5-1915C33D0CD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46394" y="4761929"/>
                  <a:ext cx="243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8082CC4-9D83-461E-95A1-CDEE2558F746}"/>
                    </a:ext>
                  </a:extLst>
                </p14:cNvPr>
                <p14:cNvContentPartPr/>
                <p14:nvPr/>
              </p14:nvContentPartPr>
              <p14:xfrm>
                <a:off x="317034" y="4685609"/>
                <a:ext cx="117000" cy="2041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8082CC4-9D83-461E-95A1-CDEE2558F74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99394" y="4667609"/>
                  <a:ext cx="152640" cy="23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EC9484E0-7BA2-4BFF-B822-379DDAE6D64C}"/>
                  </a:ext>
                </a:extLst>
              </p14:cNvPr>
              <p14:cNvContentPartPr/>
              <p14:nvPr/>
            </p14:nvContentPartPr>
            <p14:xfrm>
              <a:off x="2011914" y="5020049"/>
              <a:ext cx="1810800" cy="6048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EC9484E0-7BA2-4BFF-B822-379DDAE6D64C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994274" y="5002409"/>
                <a:ext cx="18464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C767D450-C2B6-402F-966D-23FAA89538EB}"/>
                  </a:ext>
                </a:extLst>
              </p14:cNvPr>
              <p14:cNvContentPartPr/>
              <p14:nvPr/>
            </p14:nvContentPartPr>
            <p14:xfrm>
              <a:off x="6592914" y="5434769"/>
              <a:ext cx="819000" cy="15228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C767D450-C2B6-402F-966D-23FAA89538EB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6574914" y="5417129"/>
                <a:ext cx="854640" cy="18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E1B7987B-E13C-47D2-AAA5-4C8A46B88325}"/>
              </a:ext>
            </a:extLst>
          </p:cNvPr>
          <p:cNvGrpSpPr/>
          <p:nvPr/>
        </p:nvGrpSpPr>
        <p:grpSpPr>
          <a:xfrm>
            <a:off x="176634" y="5060369"/>
            <a:ext cx="261000" cy="288720"/>
            <a:chOff x="176634" y="5060369"/>
            <a:chExt cx="26100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84F680E-2B88-4411-B80E-FF55D73DEF3D}"/>
                    </a:ext>
                  </a:extLst>
                </p14:cNvPr>
                <p14:cNvContentPartPr/>
                <p14:nvPr/>
              </p14:nvContentPartPr>
              <p14:xfrm>
                <a:off x="176634" y="5151089"/>
                <a:ext cx="227880" cy="734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84F680E-2B88-4411-B80E-FF55D73DEF3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58994" y="5133449"/>
                  <a:ext cx="263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5CF45C4-572D-48AF-A7FA-B3210254EE3D}"/>
                    </a:ext>
                  </a:extLst>
                </p14:cNvPr>
                <p14:cNvContentPartPr/>
                <p14:nvPr/>
              </p14:nvContentPartPr>
              <p14:xfrm>
                <a:off x="337914" y="5060369"/>
                <a:ext cx="99720" cy="2887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5CF45C4-572D-48AF-A7FA-B3210254EE3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19914" y="5042369"/>
                  <a:ext cx="13536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1E8CC2FB-8CED-4E7D-9255-ACE848D58C8D}"/>
              </a:ext>
            </a:extLst>
          </p:cNvPr>
          <p:cNvGrpSpPr/>
          <p:nvPr/>
        </p:nvGrpSpPr>
        <p:grpSpPr>
          <a:xfrm>
            <a:off x="8134074" y="272729"/>
            <a:ext cx="3382200" cy="1758240"/>
            <a:chOff x="8134074" y="272729"/>
            <a:chExt cx="3382200" cy="175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FEF1009-6E5F-4FD1-A3E8-C1335D8D3418}"/>
                    </a:ext>
                  </a:extLst>
                </p14:cNvPr>
                <p14:cNvContentPartPr/>
                <p14:nvPr/>
              </p14:nvContentPartPr>
              <p14:xfrm>
                <a:off x="8847594" y="1932689"/>
                <a:ext cx="92160" cy="98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FEF1009-6E5F-4FD1-A3E8-C1335D8D341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829954" y="1914689"/>
                  <a:ext cx="127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50BD5A8-1868-4653-8FC1-23BCE7B80CBB}"/>
                    </a:ext>
                  </a:extLst>
                </p14:cNvPr>
                <p14:cNvContentPartPr/>
                <p14:nvPr/>
              </p14:nvContentPartPr>
              <p14:xfrm>
                <a:off x="8863074" y="1390889"/>
                <a:ext cx="34200" cy="551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50BD5A8-1868-4653-8FC1-23BCE7B80CB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845074" y="1372889"/>
                  <a:ext cx="6984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E429539-8B57-4AF3-95C5-0D0846441380}"/>
                    </a:ext>
                  </a:extLst>
                </p14:cNvPr>
                <p14:cNvContentPartPr/>
                <p14:nvPr/>
              </p14:nvContentPartPr>
              <p14:xfrm>
                <a:off x="8870994" y="1104689"/>
                <a:ext cx="421920" cy="228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E429539-8B57-4AF3-95C5-0D084644138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853354" y="1087049"/>
                  <a:ext cx="457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0A8803F-989D-4274-9058-3B300DB93F7D}"/>
                    </a:ext>
                  </a:extLst>
                </p14:cNvPr>
                <p14:cNvContentPartPr/>
                <p14:nvPr/>
              </p14:nvContentPartPr>
              <p14:xfrm>
                <a:off x="8613234" y="1183889"/>
                <a:ext cx="256320" cy="157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0A8803F-989D-4274-9058-3B300DB93F7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595234" y="1165889"/>
                  <a:ext cx="291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606335B-A74C-4072-B7F7-511D805CD160}"/>
                    </a:ext>
                  </a:extLst>
                </p14:cNvPr>
                <p14:cNvContentPartPr/>
                <p14:nvPr/>
              </p14:nvContentPartPr>
              <p14:xfrm>
                <a:off x="9012114" y="896249"/>
                <a:ext cx="226440" cy="174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606335B-A74C-4072-B7F7-511D805CD16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994114" y="878609"/>
                  <a:ext cx="2620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D8CD585-BB19-441F-B178-81E66114513D}"/>
                    </a:ext>
                  </a:extLst>
                </p14:cNvPr>
                <p14:cNvContentPartPr/>
                <p14:nvPr/>
              </p14:nvContentPartPr>
              <p14:xfrm>
                <a:off x="9260514" y="898769"/>
                <a:ext cx="218160" cy="163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D8CD585-BB19-441F-B178-81E66114513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242514" y="880769"/>
                  <a:ext cx="253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EFDE5D1-FFF6-48A5-878A-A03826C59845}"/>
                    </a:ext>
                  </a:extLst>
                </p14:cNvPr>
                <p14:cNvContentPartPr/>
                <p14:nvPr/>
              </p14:nvContentPartPr>
              <p14:xfrm>
                <a:off x="9326034" y="1079849"/>
                <a:ext cx="219600" cy="159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EFDE5D1-FFF6-48A5-878A-A03826C5984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308034" y="1061849"/>
                  <a:ext cx="255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1E29156-7578-4708-82AA-EB2D942CDB74}"/>
                    </a:ext>
                  </a:extLst>
                </p14:cNvPr>
                <p14:cNvContentPartPr/>
                <p14:nvPr/>
              </p14:nvContentPartPr>
              <p14:xfrm>
                <a:off x="8567514" y="981209"/>
                <a:ext cx="195480" cy="144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1E29156-7578-4708-82AA-EB2D942CDB7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549874" y="963569"/>
                  <a:ext cx="231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AC3AF8-7582-4FA7-8402-B1E4DFB38DB6}"/>
                    </a:ext>
                  </a:extLst>
                </p14:cNvPr>
                <p14:cNvContentPartPr/>
                <p14:nvPr/>
              </p14:nvContentPartPr>
              <p14:xfrm>
                <a:off x="8293194" y="974729"/>
                <a:ext cx="262800" cy="142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AC3AF8-7582-4FA7-8402-B1E4DFB38DB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275554" y="957089"/>
                  <a:ext cx="298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ED1EB64-4EE2-48BF-9DA9-8DFA92678AD5}"/>
                    </a:ext>
                  </a:extLst>
                </p14:cNvPr>
                <p14:cNvContentPartPr/>
                <p14:nvPr/>
              </p14:nvContentPartPr>
              <p14:xfrm>
                <a:off x="8134074" y="1155449"/>
                <a:ext cx="332640" cy="179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ED1EB64-4EE2-48BF-9DA9-8DFA92678AD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116434" y="1137809"/>
                  <a:ext cx="368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AF014DA-F97B-42FB-8738-29C65CFB42CD}"/>
                    </a:ext>
                  </a:extLst>
                </p14:cNvPr>
                <p14:cNvContentPartPr/>
                <p14:nvPr/>
              </p14:nvContentPartPr>
              <p14:xfrm>
                <a:off x="8582634" y="746489"/>
                <a:ext cx="81720" cy="352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AF014DA-F97B-42FB-8738-29C65CFB42C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564994" y="728849"/>
                  <a:ext cx="1173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CEB630D-6901-428D-9AD7-34A3811B2B99}"/>
                    </a:ext>
                  </a:extLst>
                </p14:cNvPr>
                <p14:cNvContentPartPr/>
                <p14:nvPr/>
              </p14:nvContentPartPr>
              <p14:xfrm>
                <a:off x="8466714" y="578369"/>
                <a:ext cx="199440" cy="144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CEB630D-6901-428D-9AD7-34A3811B2B9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449074" y="560369"/>
                  <a:ext cx="2350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F864BD2-5D9C-4329-A2F7-96626B9F36AD}"/>
                    </a:ext>
                  </a:extLst>
                </p14:cNvPr>
                <p14:cNvContentPartPr/>
                <p14:nvPr/>
              </p14:nvContentPartPr>
              <p14:xfrm>
                <a:off x="8683794" y="521489"/>
                <a:ext cx="177480" cy="169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F864BD2-5D9C-4329-A2F7-96626B9F36A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666154" y="503489"/>
                  <a:ext cx="2131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FD1CA2F-9269-4B33-8423-227339D64A6D}"/>
                    </a:ext>
                  </a:extLst>
                </p14:cNvPr>
                <p14:cNvContentPartPr/>
                <p14:nvPr/>
              </p14:nvContentPartPr>
              <p14:xfrm>
                <a:off x="9041994" y="680969"/>
                <a:ext cx="148320" cy="150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FD1CA2F-9269-4B33-8423-227339D64A6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024354" y="663329"/>
                  <a:ext cx="1839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D21DF1-A043-4A5D-A35B-971B088E7D09}"/>
                    </a:ext>
                  </a:extLst>
                </p14:cNvPr>
                <p14:cNvContentPartPr/>
                <p14:nvPr/>
              </p14:nvContentPartPr>
              <p14:xfrm>
                <a:off x="8889714" y="749369"/>
                <a:ext cx="107640" cy="89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D21DF1-A043-4A5D-A35B-971B088E7D0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872074" y="731729"/>
                  <a:ext cx="143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0AB8843-F290-4C8B-BC7B-7CAC3C7A66CC}"/>
                    </a:ext>
                  </a:extLst>
                </p14:cNvPr>
                <p14:cNvContentPartPr/>
                <p14:nvPr/>
              </p14:nvContentPartPr>
              <p14:xfrm>
                <a:off x="9435834" y="714809"/>
                <a:ext cx="37080" cy="140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0AB8843-F290-4C8B-BC7B-7CAC3C7A66C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418194" y="696809"/>
                  <a:ext cx="72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5FF269C-1657-44A2-B4FC-1CE68EF37B4D}"/>
                    </a:ext>
                  </a:extLst>
                </p14:cNvPr>
                <p14:cNvContentPartPr/>
                <p14:nvPr/>
              </p14:nvContentPartPr>
              <p14:xfrm>
                <a:off x="9493434" y="710849"/>
                <a:ext cx="222480" cy="119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5FF269C-1657-44A2-B4FC-1CE68EF37B4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475434" y="692849"/>
                  <a:ext cx="258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B0AEAC4-C62C-4FEC-A259-17AEAE287E50}"/>
                    </a:ext>
                  </a:extLst>
                </p14:cNvPr>
                <p14:cNvContentPartPr/>
                <p14:nvPr/>
              </p14:nvContentPartPr>
              <p14:xfrm>
                <a:off x="9484434" y="516449"/>
                <a:ext cx="137520" cy="281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B0AEAC4-C62C-4FEC-A259-17AEAE287E5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466434" y="498449"/>
                  <a:ext cx="173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B1C3B85-B554-4772-A13B-90E25CBA09BE}"/>
                    </a:ext>
                  </a:extLst>
                </p14:cNvPr>
                <p14:cNvContentPartPr/>
                <p14:nvPr/>
              </p14:nvContentPartPr>
              <p14:xfrm>
                <a:off x="9520074" y="381089"/>
                <a:ext cx="99000" cy="92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B1C3B85-B554-4772-A13B-90E25CBA09B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502434" y="363449"/>
                  <a:ext cx="134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7253AA9-EFBB-4595-AF0D-B3A02C9299EB}"/>
                    </a:ext>
                  </a:extLst>
                </p14:cNvPr>
                <p14:cNvContentPartPr/>
                <p14:nvPr/>
              </p14:nvContentPartPr>
              <p14:xfrm>
                <a:off x="9622314" y="389369"/>
                <a:ext cx="249120" cy="75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7253AA9-EFBB-4595-AF0D-B3A02C9299E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04314" y="371369"/>
                  <a:ext cx="284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57AECA3-173A-4942-9CAC-7C74E18EA0B1}"/>
                    </a:ext>
                  </a:extLst>
                </p14:cNvPr>
                <p14:cNvContentPartPr/>
                <p14:nvPr/>
              </p14:nvContentPartPr>
              <p14:xfrm>
                <a:off x="9596754" y="1097489"/>
                <a:ext cx="142200" cy="310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57AECA3-173A-4942-9CAC-7C74E18EA0B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579114" y="1079849"/>
                  <a:ext cx="1778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1F6513E-F4A4-4C22-8316-367FB3590557}"/>
                    </a:ext>
                  </a:extLst>
                </p14:cNvPr>
                <p14:cNvContentPartPr/>
                <p14:nvPr/>
              </p14:nvContentPartPr>
              <p14:xfrm>
                <a:off x="8537274" y="1120889"/>
                <a:ext cx="73800" cy="60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1F6513E-F4A4-4C22-8316-367FB359055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519274" y="1102889"/>
                  <a:ext cx="109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0F134CE-E2E4-4568-BF3B-611978C15C20}"/>
                    </a:ext>
                  </a:extLst>
                </p14:cNvPr>
                <p14:cNvContentPartPr/>
                <p14:nvPr/>
              </p14:nvContentPartPr>
              <p14:xfrm>
                <a:off x="9245034" y="1052129"/>
                <a:ext cx="29880" cy="31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0F134CE-E2E4-4568-BF3B-611978C15C20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227394" y="1034129"/>
                  <a:ext cx="655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3ADD9C0-970D-4FF7-B309-78F7B1C05AFA}"/>
                    </a:ext>
                  </a:extLst>
                </p14:cNvPr>
                <p14:cNvContentPartPr/>
                <p14:nvPr/>
              </p14:nvContentPartPr>
              <p14:xfrm>
                <a:off x="8547714" y="1121609"/>
                <a:ext cx="360" cy="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3ADD9C0-970D-4FF7-B309-78F7B1C05AF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30074" y="110396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048D0E2-EE18-4CDE-833C-D47257CB2E8A}"/>
                    </a:ext>
                  </a:extLst>
                </p14:cNvPr>
                <p14:cNvContentPartPr/>
                <p14:nvPr/>
              </p14:nvContentPartPr>
              <p14:xfrm>
                <a:off x="8998074" y="813809"/>
                <a:ext cx="57240" cy="69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048D0E2-EE18-4CDE-833C-D47257CB2E8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980434" y="795809"/>
                  <a:ext cx="928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0DC90D6-2088-4B4F-B555-0458DA394E6E}"/>
                    </a:ext>
                  </a:extLst>
                </p14:cNvPr>
                <p14:cNvContentPartPr/>
                <p14:nvPr/>
              </p14:nvContentPartPr>
              <p14:xfrm>
                <a:off x="8958114" y="828209"/>
                <a:ext cx="87840" cy="68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0DC90D6-2088-4B4F-B555-0458DA394E6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940474" y="810209"/>
                  <a:ext cx="123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1F8225F-A2A5-4E49-B78A-69BD9154C9C7}"/>
                    </a:ext>
                  </a:extLst>
                </p14:cNvPr>
                <p14:cNvContentPartPr/>
                <p14:nvPr/>
              </p14:nvContentPartPr>
              <p14:xfrm>
                <a:off x="8575434" y="1130969"/>
                <a:ext cx="21960" cy="9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1F8225F-A2A5-4E49-B78A-69BD9154C9C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557794" y="1113329"/>
                  <a:ext cx="57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1F4A84D-0796-4158-9904-661C1521AC9E}"/>
                    </a:ext>
                  </a:extLst>
                </p14:cNvPr>
                <p14:cNvContentPartPr/>
                <p14:nvPr/>
              </p14:nvContentPartPr>
              <p14:xfrm>
                <a:off x="8619354" y="692129"/>
                <a:ext cx="61920" cy="97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1F4A84D-0796-4158-9904-661C1521AC9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601714" y="674129"/>
                  <a:ext cx="97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7FDEAA0-9972-43D8-A06E-87AD1E57C840}"/>
                    </a:ext>
                  </a:extLst>
                </p14:cNvPr>
                <p14:cNvContentPartPr/>
                <p14:nvPr/>
              </p14:nvContentPartPr>
              <p14:xfrm>
                <a:off x="8840754" y="1280369"/>
                <a:ext cx="35280" cy="65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7FDEAA0-9972-43D8-A06E-87AD1E57C84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822754" y="1262729"/>
                  <a:ext cx="709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3321DC9-5A77-4B90-80A9-3496DB0D3847}"/>
                    </a:ext>
                  </a:extLst>
                </p14:cNvPr>
                <p14:cNvContentPartPr/>
                <p14:nvPr/>
              </p14:nvContentPartPr>
              <p14:xfrm>
                <a:off x="9470034" y="1714889"/>
                <a:ext cx="388800" cy="43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3321DC9-5A77-4B90-80A9-3496DB0D384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452034" y="1696889"/>
                  <a:ext cx="424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89584C2-5D49-4C6C-94F2-CAC61892957F}"/>
                    </a:ext>
                  </a:extLst>
                </p14:cNvPr>
                <p14:cNvContentPartPr/>
                <p14:nvPr/>
              </p14:nvContentPartPr>
              <p14:xfrm>
                <a:off x="9766314" y="1628489"/>
                <a:ext cx="140760" cy="243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89584C2-5D49-4C6C-94F2-CAC61892957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748674" y="1610489"/>
                  <a:ext cx="1764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F32B51B-E104-4A53-8294-9D63168A8CC9}"/>
                    </a:ext>
                  </a:extLst>
                </p14:cNvPr>
                <p14:cNvContentPartPr/>
                <p14:nvPr/>
              </p14:nvContentPartPr>
              <p14:xfrm>
                <a:off x="10157634" y="1599329"/>
                <a:ext cx="1358640" cy="367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F32B51B-E104-4A53-8294-9D63168A8CC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139634" y="1581689"/>
                  <a:ext cx="1394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0C08339-9A98-4740-B5E9-007EA30B3C65}"/>
                    </a:ext>
                  </a:extLst>
                </p14:cNvPr>
                <p14:cNvContentPartPr/>
                <p14:nvPr/>
              </p14:nvContentPartPr>
              <p14:xfrm>
                <a:off x="10163754" y="1862489"/>
                <a:ext cx="1255320" cy="38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0C08339-9A98-4740-B5E9-007EA30B3C6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146114" y="1844489"/>
                  <a:ext cx="1290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B67DA60-F3E8-490A-ABDD-414D7E65B51F}"/>
                    </a:ext>
                  </a:extLst>
                </p14:cNvPr>
                <p14:cNvContentPartPr/>
                <p14:nvPr/>
              </p14:nvContentPartPr>
              <p14:xfrm>
                <a:off x="10136034" y="1722809"/>
                <a:ext cx="55800" cy="802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B67DA60-F3E8-490A-ABDD-414D7E65B51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118394" y="1704809"/>
                  <a:ext cx="91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B3976E8-DF78-4CC8-AADA-3406A85ED839}"/>
                    </a:ext>
                  </a:extLst>
                </p14:cNvPr>
                <p14:cNvContentPartPr/>
                <p14:nvPr/>
              </p14:nvContentPartPr>
              <p14:xfrm>
                <a:off x="10317834" y="1709849"/>
                <a:ext cx="40680" cy="72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B3976E8-DF78-4CC8-AADA-3406A85ED83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300194" y="1692209"/>
                  <a:ext cx="76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001BCF6-909F-4741-A313-C1BD0F4018EA}"/>
                    </a:ext>
                  </a:extLst>
                </p14:cNvPr>
                <p14:cNvContentPartPr/>
                <p14:nvPr/>
              </p14:nvContentPartPr>
              <p14:xfrm>
                <a:off x="10509354" y="1710569"/>
                <a:ext cx="44280" cy="61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001BCF6-909F-4741-A313-C1BD0F4018E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491714" y="1692569"/>
                  <a:ext cx="799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6DE6268-5E57-44BE-A70F-DA8B12E4F0BC}"/>
                    </a:ext>
                  </a:extLst>
                </p14:cNvPr>
                <p14:cNvContentPartPr/>
                <p14:nvPr/>
              </p14:nvContentPartPr>
              <p14:xfrm>
                <a:off x="10686474" y="1709129"/>
                <a:ext cx="56160" cy="126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6DE6268-5E57-44BE-A70F-DA8B12E4F0B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668474" y="1691129"/>
                  <a:ext cx="91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DF06255-53EC-46BA-9A36-D83FEADB67F1}"/>
                    </a:ext>
                  </a:extLst>
                </p14:cNvPr>
                <p14:cNvContentPartPr/>
                <p14:nvPr/>
              </p14:nvContentPartPr>
              <p14:xfrm>
                <a:off x="9913914" y="332129"/>
                <a:ext cx="42840" cy="655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DF06255-53EC-46BA-9A36-D83FEADB67F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895914" y="314129"/>
                  <a:ext cx="784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2628EA9-412B-4AD7-BFA0-B4170929CF21}"/>
                    </a:ext>
                  </a:extLst>
                </p14:cNvPr>
                <p14:cNvContentPartPr/>
                <p14:nvPr/>
              </p14:nvContentPartPr>
              <p14:xfrm>
                <a:off x="9640314" y="537689"/>
                <a:ext cx="8640" cy="194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2628EA9-412B-4AD7-BFA0-B4170929CF2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622314" y="520049"/>
                  <a:ext cx="442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8BA3380-C363-4CB2-9FF1-41D805CE0D15}"/>
                    </a:ext>
                  </a:extLst>
                </p14:cNvPr>
                <p14:cNvContentPartPr/>
                <p14:nvPr/>
              </p14:nvContentPartPr>
              <p14:xfrm>
                <a:off x="9923994" y="391529"/>
                <a:ext cx="29160" cy="140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8BA3380-C363-4CB2-9FF1-41D805CE0D1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905994" y="373889"/>
                  <a:ext cx="648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063AFC2-00A7-43E8-AD3A-0E6E18FDC33E}"/>
                    </a:ext>
                  </a:extLst>
                </p14:cNvPr>
                <p14:cNvContentPartPr/>
                <p14:nvPr/>
              </p14:nvContentPartPr>
              <p14:xfrm>
                <a:off x="9645354" y="539849"/>
                <a:ext cx="360" cy="3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063AFC2-00A7-43E8-AD3A-0E6E18FDC33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627714" y="52220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CB00326-C4BB-40DC-AF6A-E953FE0CF6D0}"/>
                    </a:ext>
                  </a:extLst>
                </p14:cNvPr>
                <p14:cNvContentPartPr/>
                <p14:nvPr/>
              </p14:nvContentPartPr>
              <p14:xfrm>
                <a:off x="9530154" y="272729"/>
                <a:ext cx="1080" cy="82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BCB00326-C4BB-40DC-AF6A-E953FE0CF6D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512154" y="254729"/>
                  <a:ext cx="367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19C97CD-65B6-4DDF-B925-CA5DEB000964}"/>
                    </a:ext>
                  </a:extLst>
                </p14:cNvPr>
                <p14:cNvContentPartPr/>
                <p14:nvPr/>
              </p14:nvContentPartPr>
              <p14:xfrm>
                <a:off x="9656154" y="535169"/>
                <a:ext cx="360" cy="18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19C97CD-65B6-4DDF-B925-CA5DEB00096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638514" y="517169"/>
                  <a:ext cx="36000" cy="3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44528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A27AD2-4EAB-46D6-B8F8-46905D16DE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Topological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E129F-FC66-44E3-884A-82F919DD4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85851"/>
            <a:ext cx="9753600" cy="3381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7DC6CA-9F4D-4649-9436-9496EBD7DF18}"/>
              </a:ext>
            </a:extLst>
          </p:cNvPr>
          <p:cNvSpPr txBox="1"/>
          <p:nvPr/>
        </p:nvSpPr>
        <p:spPr>
          <a:xfrm>
            <a:off x="27708" y="6522042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F605AB-D1BF-41FD-9718-355724B50C00}"/>
              </a:ext>
            </a:extLst>
          </p:cNvPr>
          <p:cNvGrpSpPr/>
          <p:nvPr/>
        </p:nvGrpSpPr>
        <p:grpSpPr>
          <a:xfrm>
            <a:off x="4693554" y="2857331"/>
            <a:ext cx="507960" cy="275040"/>
            <a:chOff x="4693554" y="2857331"/>
            <a:chExt cx="507960" cy="27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DB747AF-83CF-4800-AE82-AC6DBB907597}"/>
                    </a:ext>
                  </a:extLst>
                </p14:cNvPr>
                <p14:cNvContentPartPr/>
                <p14:nvPr/>
              </p14:nvContentPartPr>
              <p14:xfrm>
                <a:off x="4693554" y="2999171"/>
                <a:ext cx="396000" cy="20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DB747AF-83CF-4800-AE82-AC6DBB90759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75554" y="2981171"/>
                  <a:ext cx="431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300505D-38C1-4551-A8F2-1755BD104262}"/>
                    </a:ext>
                  </a:extLst>
                </p14:cNvPr>
                <p14:cNvContentPartPr/>
                <p14:nvPr/>
              </p14:nvContentPartPr>
              <p14:xfrm>
                <a:off x="5042754" y="2857331"/>
                <a:ext cx="158760" cy="275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300505D-38C1-4551-A8F2-1755BD10426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24754" y="2839331"/>
                  <a:ext cx="194400" cy="31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F106E23-6BA6-4BE2-A304-0A23C86E5F7A}"/>
                  </a:ext>
                </a:extLst>
              </p14:cNvPr>
              <p14:cNvContentPartPr/>
              <p14:nvPr/>
            </p14:nvContentPartPr>
            <p14:xfrm>
              <a:off x="6388434" y="1126091"/>
              <a:ext cx="167400" cy="252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F106E23-6BA6-4BE2-A304-0A23C86E5F7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70434" y="1108091"/>
                <a:ext cx="203040" cy="28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7DDA25C3-8789-40CA-A18E-1E209AA14303}"/>
              </a:ext>
            </a:extLst>
          </p:cNvPr>
          <p:cNvGrpSpPr/>
          <p:nvPr/>
        </p:nvGrpSpPr>
        <p:grpSpPr>
          <a:xfrm>
            <a:off x="5830794" y="915491"/>
            <a:ext cx="3393000" cy="750240"/>
            <a:chOff x="5830794" y="915491"/>
            <a:chExt cx="3393000" cy="75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18E44E-259B-4527-BF03-BBF845F3CC37}"/>
                    </a:ext>
                  </a:extLst>
                </p14:cNvPr>
                <p14:cNvContentPartPr/>
                <p14:nvPr/>
              </p14:nvContentPartPr>
              <p14:xfrm>
                <a:off x="5830794" y="915491"/>
                <a:ext cx="3177000" cy="91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18E44E-259B-4527-BF03-BBF845F3CC3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12794" y="897491"/>
                  <a:ext cx="3212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9DEE2BD-3EA3-4B35-B877-E1E47F7EA91F}"/>
                    </a:ext>
                  </a:extLst>
                </p14:cNvPr>
                <p14:cNvContentPartPr/>
                <p14:nvPr/>
              </p14:nvContentPartPr>
              <p14:xfrm>
                <a:off x="5875434" y="1518851"/>
                <a:ext cx="3348360" cy="146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9DEE2BD-3EA3-4B35-B877-E1E47F7EA9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57434" y="1501211"/>
                  <a:ext cx="3384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9F9014-E264-4B84-98EB-65C67F943951}"/>
                    </a:ext>
                  </a:extLst>
                </p14:cNvPr>
                <p14:cNvContentPartPr/>
                <p14:nvPr/>
              </p14:nvContentPartPr>
              <p14:xfrm>
                <a:off x="5971554" y="1131491"/>
                <a:ext cx="133200" cy="180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9F9014-E264-4B84-98EB-65C67F94395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53554" y="1113491"/>
                  <a:ext cx="168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F5BE8F2-8C72-455D-8765-56608A3869A9}"/>
                    </a:ext>
                  </a:extLst>
                </p14:cNvPr>
                <p14:cNvContentPartPr/>
                <p14:nvPr/>
              </p14:nvContentPartPr>
              <p14:xfrm>
                <a:off x="5954994" y="1252811"/>
                <a:ext cx="174600" cy="32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F5BE8F2-8C72-455D-8765-56608A3869A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37354" y="1235171"/>
                  <a:ext cx="2102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D23126C-5B74-4586-B50F-ACD909C56C6C}"/>
                    </a:ext>
                  </a:extLst>
                </p14:cNvPr>
                <p14:cNvContentPartPr/>
                <p14:nvPr/>
              </p14:nvContentPartPr>
              <p14:xfrm>
                <a:off x="6868314" y="1158491"/>
                <a:ext cx="186480" cy="220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D23126C-5B74-4586-B50F-ACD909C56C6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50314" y="1140851"/>
                  <a:ext cx="222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C0E3DA3-AC25-4208-872F-F0AA009C5716}"/>
                    </a:ext>
                  </a:extLst>
                </p14:cNvPr>
                <p14:cNvContentPartPr/>
                <p14:nvPr/>
              </p14:nvContentPartPr>
              <p14:xfrm>
                <a:off x="7238034" y="1204571"/>
                <a:ext cx="191880" cy="245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C0E3DA3-AC25-4208-872F-F0AA009C571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220034" y="1186931"/>
                  <a:ext cx="2275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DE4C0F-FADA-43FB-8A0C-E5C68E8D3982}"/>
                    </a:ext>
                  </a:extLst>
                </p14:cNvPr>
                <p14:cNvContentPartPr/>
                <p14:nvPr/>
              </p14:nvContentPartPr>
              <p14:xfrm>
                <a:off x="7686594" y="1211051"/>
                <a:ext cx="16560" cy="169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DE4C0F-FADA-43FB-8A0C-E5C68E8D398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68594" y="1193411"/>
                  <a:ext cx="52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D18AA72-DA74-48C8-BC88-0BB7BAAEC5F7}"/>
                    </a:ext>
                  </a:extLst>
                </p14:cNvPr>
                <p14:cNvContentPartPr/>
                <p14:nvPr/>
              </p14:nvContentPartPr>
              <p14:xfrm>
                <a:off x="7690194" y="1166051"/>
                <a:ext cx="138240" cy="135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D18AA72-DA74-48C8-BC88-0BB7BAAEC5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72194" y="1148051"/>
                  <a:ext cx="173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3672E20-978B-4736-8E75-4E5BA3FF8AB4}"/>
                    </a:ext>
                  </a:extLst>
                </p14:cNvPr>
                <p14:cNvContentPartPr/>
                <p14:nvPr/>
              </p14:nvContentPartPr>
              <p14:xfrm>
                <a:off x="7695594" y="1246691"/>
                <a:ext cx="441720" cy="159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3672E20-978B-4736-8E75-4E5BA3FF8AB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677594" y="1228691"/>
                  <a:ext cx="477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CE5498-51D9-42BC-8EED-802CBAA82392}"/>
                    </a:ext>
                  </a:extLst>
                </p14:cNvPr>
                <p14:cNvContentPartPr/>
                <p14:nvPr/>
              </p14:nvContentPartPr>
              <p14:xfrm>
                <a:off x="8113554" y="1186931"/>
                <a:ext cx="156240" cy="197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CE5498-51D9-42BC-8EED-802CBAA8239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95914" y="1169291"/>
                  <a:ext cx="191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D61E67C-75CF-4B8B-BE33-7CC8AB3C27EF}"/>
                    </a:ext>
                  </a:extLst>
                </p14:cNvPr>
                <p14:cNvContentPartPr/>
                <p14:nvPr/>
              </p14:nvContentPartPr>
              <p14:xfrm>
                <a:off x="6152994" y="1191611"/>
                <a:ext cx="105840" cy="23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D61E67C-75CF-4B8B-BE33-7CC8AB3C27E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35354" y="1173971"/>
                  <a:ext cx="141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073F0F8-299B-4B34-9855-FA4C67F08716}"/>
                    </a:ext>
                  </a:extLst>
                </p14:cNvPr>
                <p14:cNvContentPartPr/>
                <p14:nvPr/>
              </p14:nvContentPartPr>
              <p14:xfrm>
                <a:off x="6299874" y="1141931"/>
                <a:ext cx="53280" cy="129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073F0F8-299B-4B34-9855-FA4C67F0871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81874" y="1123931"/>
                  <a:ext cx="88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0C2BB4F-A10F-43EE-B31F-E82BC6145A61}"/>
                    </a:ext>
                  </a:extLst>
                </p14:cNvPr>
                <p14:cNvContentPartPr/>
                <p14:nvPr/>
              </p14:nvContentPartPr>
              <p14:xfrm>
                <a:off x="6629994" y="1244171"/>
                <a:ext cx="73800" cy="6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0C2BB4F-A10F-43EE-B31F-E82BC6145A6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12354" y="1226171"/>
                  <a:ext cx="109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47156E4-BAC1-4CE4-AF0A-CD2D1E05AC61}"/>
                    </a:ext>
                  </a:extLst>
                </p14:cNvPr>
                <p14:cNvContentPartPr/>
                <p14:nvPr/>
              </p14:nvContentPartPr>
              <p14:xfrm>
                <a:off x="6713514" y="1204571"/>
                <a:ext cx="47880" cy="172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47156E4-BAC1-4CE4-AF0A-CD2D1E05AC6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95514" y="1186931"/>
                  <a:ext cx="83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1BE48D5-89A0-4A87-B8B0-6C5A599EB21C}"/>
                    </a:ext>
                  </a:extLst>
                </p14:cNvPr>
                <p14:cNvContentPartPr/>
                <p14:nvPr/>
              </p14:nvContentPartPr>
              <p14:xfrm>
                <a:off x="6620994" y="986051"/>
                <a:ext cx="745200" cy="83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1BE48D5-89A0-4A87-B8B0-6C5A599EB21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03354" y="968051"/>
                  <a:ext cx="780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DBC90FF-994C-4EDB-82A1-4C51B911BC66}"/>
                    </a:ext>
                  </a:extLst>
                </p14:cNvPr>
                <p14:cNvContentPartPr/>
                <p14:nvPr/>
              </p14:nvContentPartPr>
              <p14:xfrm>
                <a:off x="7321194" y="978131"/>
                <a:ext cx="93600" cy="127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DBC90FF-994C-4EDB-82A1-4C51B911BC6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03554" y="960491"/>
                  <a:ext cx="12924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CC11B8-6F09-4572-A954-6A664C67D66F}"/>
              </a:ext>
            </a:extLst>
          </p:cNvPr>
          <p:cNvGrpSpPr/>
          <p:nvPr/>
        </p:nvGrpSpPr>
        <p:grpSpPr>
          <a:xfrm>
            <a:off x="3702474" y="2259371"/>
            <a:ext cx="209880" cy="222120"/>
            <a:chOff x="3702474" y="2259371"/>
            <a:chExt cx="209880" cy="22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D37CC19-F23E-40AA-AB5B-92C7D62493EB}"/>
                    </a:ext>
                  </a:extLst>
                </p14:cNvPr>
                <p14:cNvContentPartPr/>
                <p14:nvPr/>
              </p14:nvContentPartPr>
              <p14:xfrm>
                <a:off x="3769434" y="2259371"/>
                <a:ext cx="7560" cy="222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D37CC19-F23E-40AA-AB5B-92C7D62493E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51794" y="2241731"/>
                  <a:ext cx="43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C646C61-BAFD-425B-A2B7-D38F4AE8C0C4}"/>
                    </a:ext>
                  </a:extLst>
                </p14:cNvPr>
                <p14:cNvContentPartPr/>
                <p14:nvPr/>
              </p14:nvContentPartPr>
              <p14:xfrm>
                <a:off x="3702474" y="2405891"/>
                <a:ext cx="209880" cy="67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C646C61-BAFD-425B-A2B7-D38F4AE8C0C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84474" y="2388251"/>
                  <a:ext cx="245520" cy="10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87A8045-FE6E-44C5-984D-A02891792020}"/>
                  </a:ext>
                </a:extLst>
              </p14:cNvPr>
              <p14:cNvContentPartPr/>
              <p14:nvPr/>
            </p14:nvContentPartPr>
            <p14:xfrm>
              <a:off x="6118794" y="1961651"/>
              <a:ext cx="203040" cy="2037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87A8045-FE6E-44C5-984D-A0289179202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100794" y="1943651"/>
                <a:ext cx="2386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3A667CB-BD22-4699-8C99-D5BA50D28693}"/>
                  </a:ext>
                </a:extLst>
              </p14:cNvPr>
              <p14:cNvContentPartPr/>
              <p14:nvPr/>
            </p14:nvContentPartPr>
            <p14:xfrm>
              <a:off x="7298514" y="2064611"/>
              <a:ext cx="12600" cy="2091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3A667CB-BD22-4699-8C99-D5BA50D2869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280514" y="2046611"/>
                <a:ext cx="482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4E75155-6632-40FF-BE00-989A121520A1}"/>
                  </a:ext>
                </a:extLst>
              </p14:cNvPr>
              <p14:cNvContentPartPr/>
              <p14:nvPr/>
            </p14:nvContentPartPr>
            <p14:xfrm>
              <a:off x="6399954" y="2004491"/>
              <a:ext cx="103680" cy="835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4E75155-6632-40FF-BE00-989A121520A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382314" y="1986851"/>
                <a:ext cx="139320" cy="11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57564CBA-5FAA-4B83-A274-74E73A0FFC89}"/>
              </a:ext>
            </a:extLst>
          </p:cNvPr>
          <p:cNvGrpSpPr/>
          <p:nvPr/>
        </p:nvGrpSpPr>
        <p:grpSpPr>
          <a:xfrm>
            <a:off x="6287274" y="1818731"/>
            <a:ext cx="1854720" cy="656640"/>
            <a:chOff x="6287274" y="1818731"/>
            <a:chExt cx="1854720" cy="65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D2CDB39-CB48-496B-8189-B38C2A75F2E7}"/>
                    </a:ext>
                  </a:extLst>
                </p14:cNvPr>
                <p14:cNvContentPartPr/>
                <p14:nvPr/>
              </p14:nvContentPartPr>
              <p14:xfrm>
                <a:off x="7604154" y="2026811"/>
                <a:ext cx="250200" cy="147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D2CDB39-CB48-496B-8189-B38C2A75F2E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86514" y="2008811"/>
                  <a:ext cx="285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FA67E2D-9418-4839-83AA-F8D02F1400E4}"/>
                    </a:ext>
                  </a:extLst>
                </p14:cNvPr>
                <p14:cNvContentPartPr/>
                <p14:nvPr/>
              </p14:nvContentPartPr>
              <p14:xfrm>
                <a:off x="7968834" y="2040851"/>
                <a:ext cx="131760" cy="192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FA67E2D-9418-4839-83AA-F8D02F1400E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950834" y="2023211"/>
                  <a:ext cx="167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E2AD01D-3054-4367-8550-C9607C5AF525}"/>
                    </a:ext>
                  </a:extLst>
                </p14:cNvPr>
                <p14:cNvContentPartPr/>
                <p14:nvPr/>
              </p14:nvContentPartPr>
              <p14:xfrm>
                <a:off x="6522354" y="1949771"/>
                <a:ext cx="111240" cy="199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E2AD01D-3054-4367-8550-C9607C5AF5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04714" y="1932131"/>
                  <a:ext cx="146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054A359-4B35-42AB-8A85-4470C5F0A22F}"/>
                    </a:ext>
                  </a:extLst>
                </p14:cNvPr>
                <p14:cNvContentPartPr/>
                <p14:nvPr/>
              </p14:nvContentPartPr>
              <p14:xfrm>
                <a:off x="6892434" y="2010251"/>
                <a:ext cx="12960" cy="114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054A359-4B35-42AB-8A85-4470C5F0A22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74434" y="1992611"/>
                  <a:ext cx="48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713A62F-2975-4F5D-BF4B-9D36C9218A84}"/>
                    </a:ext>
                  </a:extLst>
                </p14:cNvPr>
                <p14:cNvContentPartPr/>
                <p14:nvPr/>
              </p14:nvContentPartPr>
              <p14:xfrm>
                <a:off x="6890634" y="1962011"/>
                <a:ext cx="155160" cy="109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713A62F-2975-4F5D-BF4B-9D36C9218A8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872634" y="1944371"/>
                  <a:ext cx="190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AA1B8FF-2826-4E27-BFD9-89A29D676282}"/>
                    </a:ext>
                  </a:extLst>
                </p14:cNvPr>
                <p14:cNvContentPartPr/>
                <p14:nvPr/>
              </p14:nvContentPartPr>
              <p14:xfrm>
                <a:off x="6884514" y="2184491"/>
                <a:ext cx="137520" cy="10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AA1B8FF-2826-4E27-BFD9-89A29D67628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66514" y="2166491"/>
                  <a:ext cx="173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34A75C-2B04-480C-B26C-F32DC172B8F4}"/>
                    </a:ext>
                  </a:extLst>
                </p14:cNvPr>
                <p14:cNvContentPartPr/>
                <p14:nvPr/>
              </p14:nvContentPartPr>
              <p14:xfrm>
                <a:off x="7274754" y="2069291"/>
                <a:ext cx="16560" cy="125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34A75C-2B04-480C-B26C-F32DC172B8F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256754" y="2051291"/>
                  <a:ext cx="52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EF99AE-2E1C-467B-A6CE-9A7D7BB30D02}"/>
                    </a:ext>
                  </a:extLst>
                </p14:cNvPr>
                <p14:cNvContentPartPr/>
                <p14:nvPr/>
              </p14:nvContentPartPr>
              <p14:xfrm>
                <a:off x="7252434" y="2000891"/>
                <a:ext cx="133920" cy="192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EF99AE-2E1C-467B-A6CE-9A7D7BB30D0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234434" y="1982891"/>
                  <a:ext cx="169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FF55A6F-E6C9-4245-8E6E-3FD7786B1A8B}"/>
                    </a:ext>
                  </a:extLst>
                </p14:cNvPr>
                <p14:cNvContentPartPr/>
                <p14:nvPr/>
              </p14:nvContentPartPr>
              <p14:xfrm>
                <a:off x="6336234" y="1874891"/>
                <a:ext cx="555840" cy="65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FF55A6F-E6C9-4245-8E6E-3FD7786B1A8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318594" y="1857251"/>
                  <a:ext cx="5914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D99BB35-301E-4D92-B1C7-427EEC55CD59}"/>
                    </a:ext>
                  </a:extLst>
                </p14:cNvPr>
                <p14:cNvContentPartPr/>
                <p14:nvPr/>
              </p14:nvContentPartPr>
              <p14:xfrm>
                <a:off x="6819714" y="1818731"/>
                <a:ext cx="100440" cy="141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D99BB35-301E-4D92-B1C7-427EEC55CD5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02074" y="1800731"/>
                  <a:ext cx="136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299C36F-643C-4C2A-AB8A-7DA9A9B5C185}"/>
                    </a:ext>
                  </a:extLst>
                </p14:cNvPr>
                <p14:cNvContentPartPr/>
                <p14:nvPr/>
              </p14:nvContentPartPr>
              <p14:xfrm>
                <a:off x="6287274" y="2178731"/>
                <a:ext cx="892080" cy="149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299C36F-643C-4C2A-AB8A-7DA9A9B5C18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269274" y="2161091"/>
                  <a:ext cx="927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83EC683-23C6-43A0-BE79-7BE3324A7DC5}"/>
                    </a:ext>
                  </a:extLst>
                </p14:cNvPr>
                <p14:cNvContentPartPr/>
                <p14:nvPr/>
              </p14:nvContentPartPr>
              <p14:xfrm>
                <a:off x="7139394" y="2199251"/>
                <a:ext cx="86760" cy="141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83EC683-23C6-43A0-BE79-7BE3324A7DC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121754" y="2181251"/>
                  <a:ext cx="122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CCF3DC8-6AF2-42D1-80B1-D1F0194C6D9F}"/>
                    </a:ext>
                  </a:extLst>
                </p14:cNvPr>
                <p14:cNvContentPartPr/>
                <p14:nvPr/>
              </p14:nvContentPartPr>
              <p14:xfrm>
                <a:off x="6627474" y="2211851"/>
                <a:ext cx="1070640" cy="152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CCF3DC8-6AF2-42D1-80B1-D1F0194C6D9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09474" y="2194211"/>
                  <a:ext cx="11062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2BEB5AD-727E-4CCF-A631-A08722AD4826}"/>
                    </a:ext>
                  </a:extLst>
                </p14:cNvPr>
                <p14:cNvContentPartPr/>
                <p14:nvPr/>
              </p14:nvContentPartPr>
              <p14:xfrm>
                <a:off x="7622874" y="2282771"/>
                <a:ext cx="82800" cy="144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2BEB5AD-727E-4CCF-A631-A08722AD482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605234" y="2264771"/>
                  <a:ext cx="118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893ABF9-88DE-45E9-97E9-F96878A41AEF}"/>
                    </a:ext>
                  </a:extLst>
                </p14:cNvPr>
                <p14:cNvContentPartPr/>
                <p14:nvPr/>
              </p14:nvContentPartPr>
              <p14:xfrm>
                <a:off x="6678594" y="2172251"/>
                <a:ext cx="1463400" cy="303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893ABF9-88DE-45E9-97E9-F96878A41AE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60594" y="2154611"/>
                  <a:ext cx="14990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C8546E3-B672-451B-BD80-E4C1F1E9906C}"/>
                    </a:ext>
                  </a:extLst>
                </p14:cNvPr>
                <p14:cNvContentPartPr/>
                <p14:nvPr/>
              </p14:nvContentPartPr>
              <p14:xfrm>
                <a:off x="8042994" y="2304731"/>
                <a:ext cx="86760" cy="158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C8546E3-B672-451B-BD80-E4C1F1E9906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024994" y="2286731"/>
                  <a:ext cx="122400" cy="193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4286224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 algn="l">
          <a:defRPr sz="220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EDA2C156-7617-41C6-B566-FB53163BC128}" vid="{47F0FDE4-14C0-492E-8A48-878BD0770C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5972</TotalTime>
  <Words>234</Words>
  <Application>Microsoft Office PowerPoint</Application>
  <PresentationFormat>Widescreen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Roboto</vt:lpstr>
      <vt:lpstr>Arial</vt:lpstr>
      <vt:lpstr>Roboto Light</vt:lpstr>
      <vt:lpstr>Wingdings</vt:lpstr>
      <vt:lpstr>Calibri</vt:lpstr>
      <vt:lpstr>Theme2</vt:lpstr>
      <vt:lpstr>Solve CSPs using Local Search</vt:lpstr>
      <vt:lpstr>PowerPoint Presentation</vt:lpstr>
      <vt:lpstr>PowerPoint Presentation</vt:lpstr>
      <vt:lpstr>PowerPoint Presentation</vt:lpstr>
      <vt:lpstr>PowerPoint Presentation</vt:lpstr>
      <vt:lpstr>Solve CSPs using Constraint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N. Tran</dc:creator>
  <cp:lastModifiedBy>Quang N. Tran</cp:lastModifiedBy>
  <cp:revision>95</cp:revision>
  <dcterms:created xsi:type="dcterms:W3CDTF">2020-05-09T15:17:11Z</dcterms:created>
  <dcterms:modified xsi:type="dcterms:W3CDTF">2022-05-07T02:44:38Z</dcterms:modified>
</cp:coreProperties>
</file>